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294" r:id="rId6"/>
    <p:sldId id="288" r:id="rId7"/>
    <p:sldId id="296" r:id="rId8"/>
    <p:sldId id="289" r:id="rId9"/>
    <p:sldId id="290" r:id="rId10"/>
    <p:sldId id="291" r:id="rId11"/>
    <p:sldId id="292" r:id="rId12"/>
    <p:sldId id="307" r:id="rId13"/>
    <p:sldId id="315" r:id="rId14"/>
    <p:sldId id="321" r:id="rId15"/>
    <p:sldId id="32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EC1"/>
    <a:srgbClr val="BE12AA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1184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4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E3D5-00F9-4AE5-B1E8-6112AF20FAA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26ACC-18A2-4B8C-B704-6D2203459A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4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https://www.linkedin.com/in/gabriela-colovati-de-almeida-4354681bb/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3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https://www.linkedin.com/in/giovanna-nucci-matos/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6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https://www.linkedin.com/in/mayaramiranda1/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https://www.linkedin.com/in/paloma-cp/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3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https://www.linkedin.com/in/sheron-lopes/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56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https://www.linkedin.com/in/taianamui/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Benefícios dos KPIs de logística:</a:t>
            </a:r>
          </a:p>
          <a:p>
            <a:endParaRPr lang="pt-BR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aumenta a performance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eleva a satisfação dos clientes;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modifica a cultura logística da empresa;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melhora os processos de envio e recebimento de produtos;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otimiza a comunicação entre os departamentos;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amplia a eficiência da entrega;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-apple-system"/>
              </a:rPr>
              <a:t>reduz os gastos logísticos.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9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https://trello.com/invite/b/xlXZtatS/ATTI087291b6ae6751d57828139d52cc84588267F55C/projeto-integrador-Embraer</a:t>
            </a:r>
          </a:p>
          <a:p>
            <a:endParaRPr lang="pt-BR" dirty="0"/>
          </a:p>
          <a:p>
            <a:r>
              <a:rPr lang="pt-BR" dirty="0"/>
              <a:t>https://github.com/NuttyLee22/Block-Chain-Analysis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</a:t>
            </a:r>
          </a:p>
          <a:p>
            <a:endParaRPr lang="pt-BR" dirty="0"/>
          </a:p>
          <a:p>
            <a:r>
              <a:rPr lang="pt-BR" dirty="0"/>
              <a:t>https://github.com/NuttyLee22/Block-Chain-Analysis/tree/main/base_dados/Excel_base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26ACC-18A2-4B8C-B704-6D2203459A0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DC68E-EFF8-80B2-114D-827261EE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800457-FEA4-F81B-1CEA-BA982546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DF0E60-5799-9078-25F7-ABA64394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031281-87E1-A5DA-6898-42CA1E53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33C-75BF-398D-9A49-FB8C7EEE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4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4241-6108-1A4B-E897-684C1DE0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90CB16-FB18-147F-BC27-BD638FA4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1C5D9-4E80-9228-5D8E-72739001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A6A8E1-3FD6-30DE-EDDD-1E79577B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D110DA-617B-6554-6B48-9C89766D9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C86C20-ED12-3E5B-4827-A6FA6BA1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921B4-3B1F-A630-2E85-12385EEE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156719-23A1-248B-EC5C-95FCCB22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4C28F-8739-5A90-AC0B-1525ADCC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68990-24C4-B22F-3575-7785DF73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29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67238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0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73D3F-92ED-724B-29C5-9E7C5D55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C9F3B0-7D12-0120-CB94-FB094502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520B0-525C-886F-6B33-2A988D16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B7637E-DE8E-4A3B-4C45-00F6D338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2C23BF-186F-DE29-1D5B-D41A3B90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36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4835C-3848-CEE7-393A-8040B78B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7D42ED-1C27-F550-C36B-5366A3CB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F1B1-4C4D-390B-6D96-84F7A984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A5184F-C8DB-E561-5410-EFDDB1E8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7C1C6-7377-2F4D-3CE6-272F9363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58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F0BE-B65D-C8BC-3320-DE14CDAA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2C779-5B7D-60AA-52EE-229D3EB81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12B450-28EF-826C-AAFD-167A6E20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9D82A8-997C-1B68-883F-15BF1879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E86F4F-1932-2766-D8D7-C2E0A4A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52DE1E-CADA-AB41-939B-315E5830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8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5731-48B6-7928-4C92-8D792F13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3A79EF-4E08-0CCC-4EBE-E15BFEC30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D99F7-A192-66A0-D315-3741D16C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AB71F0-6C11-0C4E-35A0-1F284061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91BB6D-AD95-DE27-C7A3-14857DF0A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62577C-23B3-FA6C-0C4C-C30148E8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D9F0B8F-2C8C-FC0A-88D4-A9E95BAD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5C1EE0-4094-57D6-4EB2-435A7D2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49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B8C1B-69E4-4957-B85C-711CC87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0D1654-F5E8-214D-838B-077683B3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3786C6-5163-BA5E-B5AE-9C8421B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505C2F-C409-5991-803E-FEC25854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3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2049ED-D590-B506-A2BE-6B44901C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18F35D-ED5E-4F4F-43E8-2D8C6806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B9BD-5C74-84D2-62AF-0C238630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0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6F64A-1EA5-E33F-2250-E9A785A0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C923C-39B0-8381-C717-BC8B80CF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2B688-4F1C-41B3-8989-13579C57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0AC6CB-0AC3-730C-61CF-D3C1D3EA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5D987-23CC-8900-5F0F-9F96DEC3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C860-F05D-7EDB-AEC9-B4C9DD66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5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1FD98-999C-C71E-5863-B1A3DB42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AED9B9-30E2-0D04-5B51-9DBD19593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5B9220-9737-41A0-5DDA-F9E36156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224BD-F235-5C62-A8DB-79DF8F39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F58583-A64A-C2CA-BF9B-5493F7EF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A02258-3C18-CC93-F806-D48C2D61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13D71A-D718-272C-2CD9-CABFE38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5D472-80A8-174B-A8C8-F99307B60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D454C-6BC1-F6BC-E37A-EE337796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60B3F-ACA1-4F23-832B-1BE4AC56DB14}" type="datetimeFigureOut">
              <a:rPr lang="pt-BR" smtClean="0"/>
              <a:t>12/01/2024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2CB72-51E3-A673-2811-E92B708BE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0DC50-1CE8-919A-3FEE-EC9F0A65F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B0FD-A9BF-4620-A847-86341F87BF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hyperlink" Target="https://pixabay.com/en/truck-semi-truck-semi-truck-desert-1499377/" TargetMode="Externa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gif"/><Relationship Id="rId7" Type="http://schemas.openxmlformats.org/officeDocument/2006/relationships/image" Target="../media/image19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26" Type="http://schemas.openxmlformats.org/officeDocument/2006/relationships/image" Target="../media/image19.jpg"/><Relationship Id="rId3" Type="http://schemas.microsoft.com/office/2017/06/relationships/model3d" Target="../media/model3d2.glb"/><Relationship Id="rId21" Type="http://schemas.openxmlformats.org/officeDocument/2006/relationships/image" Target="../media/image3.png"/><Relationship Id="rId7" Type="http://schemas.openxmlformats.org/officeDocument/2006/relationships/hyperlink" Target="https://trello.com/invite/b/xlXZtatS/ATTI087291b6ae6751d57828139d52cc84588267F55C/projeto-integrador-embraer" TargetMode="External"/><Relationship Id="rId12" Type="http://schemas.openxmlformats.org/officeDocument/2006/relationships/image" Target="../media/image46.png"/><Relationship Id="rId17" Type="http://schemas.openxmlformats.org/officeDocument/2006/relationships/hyperlink" Target="https://github.com/NuttyLee22/Block-Chain-Analysis/tree/main/base_dados/Excel_base" TargetMode="External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24" Type="http://schemas.openxmlformats.org/officeDocument/2006/relationships/image" Target="../media/image54.png"/><Relationship Id="rId5" Type="http://schemas.openxmlformats.org/officeDocument/2006/relationships/image" Target="../media/image42.jpeg"/><Relationship Id="rId15" Type="http://schemas.openxmlformats.org/officeDocument/2006/relationships/image" Target="../media/image48.png"/><Relationship Id="rId23" Type="http://schemas.openxmlformats.org/officeDocument/2006/relationships/image" Target="../media/image53.png"/><Relationship Id="rId10" Type="http://schemas.openxmlformats.org/officeDocument/2006/relationships/image" Target="../media/image45.png"/><Relationship Id="rId19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hyperlink" Target="https://github.com/NuttyLee22/Block-Chain-Analysis" TargetMode="External"/><Relationship Id="rId14" Type="http://schemas.openxmlformats.org/officeDocument/2006/relationships/hyperlink" Target="https://github.com/NuttyLee22/Block-Chain-Analysis/tree/main/base_dados" TargetMode="External"/><Relationship Id="rId22" Type="http://schemas.microsoft.com/office/2007/relationships/hdphoto" Target="../media/hdphoto1.wdp"/><Relationship Id="rId27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56.png"/><Relationship Id="rId4" Type="http://schemas.openxmlformats.org/officeDocument/2006/relationships/image" Target="../media/image17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4.wdp"/><Relationship Id="rId3" Type="http://schemas.openxmlformats.org/officeDocument/2006/relationships/image" Target="../media/image7.jpg"/><Relationship Id="rId21" Type="http://schemas.openxmlformats.org/officeDocument/2006/relationships/image" Target="../media/image21.jp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6.png"/><Relationship Id="rId16" Type="http://schemas.openxmlformats.org/officeDocument/2006/relationships/image" Target="../media/image17.pn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jp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9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3.wdp"/><Relationship Id="rId2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abriela-colovati-de-almeida-4354681bb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giovanna-nucci-mato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mayaramiranda1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paloma-cp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hyperlink" Target="https://www.linkedin.com/in/sheron-lopes/" TargetMode="External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20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3.wdp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15.pn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hyperlink" Target="https://www.linkedin.com/in/taianamui/" TargetMode="External"/><Relationship Id="rId4" Type="http://schemas.openxmlformats.org/officeDocument/2006/relationships/image" Target="../media/image20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7/06/relationships/model3d" Target="../media/model3d1.glb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CA0AEE6-3021-1FBB-06D9-50D5FBC7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921"/>
            <a:ext cx="2915920" cy="2915920"/>
          </a:xfrm>
          <a:prstGeom prst="rect">
            <a:avLst/>
          </a:prstGeom>
        </p:spPr>
      </p:pic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5DE5079-21FF-349B-868C-21DEB2D6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15" y="0"/>
            <a:ext cx="2479040" cy="103228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016595E-561F-4424-225F-04D7AA5B36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E3A194-AE0B-D3B1-2DC3-371B763022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0" y="0"/>
            <a:ext cx="11210925" cy="5971354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9" name="Imagem 8" descr="Caminhão parado na terra&#10;&#10;Descrição gerada automaticamente">
            <a:extLst>
              <a:ext uri="{FF2B5EF4-FFF2-40B4-BE49-F238E27FC236}">
                <a16:creationId xmlns:a16="http://schemas.microsoft.com/office/drawing/2014/main" id="{014205EF-9999-20C9-D2BB-8BC66C0C9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7" b="89905" l="10000" r="90938">
                        <a14:foregroundMark x1="46875" y1="50315" x2="76979" y2="53628"/>
                        <a14:foregroundMark x1="76979" y1="53628" x2="83021" y2="51104"/>
                        <a14:foregroundMark x1="90938" y1="43849" x2="89688" y2="55205"/>
                        <a14:foregroundMark x1="89688" y1="55205" x2="87188" y2="63407"/>
                        <a14:foregroundMark x1="87188" y1="63407" x2="86771" y2="63880"/>
                        <a14:backgroundMark x1="80417" y1="70978" x2="80417" y2="70978"/>
                        <a14:backgroundMark x1="46458" y1="73186" x2="46458" y2="73186"/>
                        <a14:backgroundMark x1="20104" y1="74606" x2="20104" y2="74606"/>
                        <a14:backgroundMark x1="20313" y1="76498" x2="20313" y2="76498"/>
                        <a14:backgroundMark x1="16979" y1="43849" x2="16979" y2="43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2896" y="3070530"/>
            <a:ext cx="7894320" cy="52135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8743DE-628E-C69D-2BD4-B5EF9F43BB01}"/>
              </a:ext>
            </a:extLst>
          </p:cNvPr>
          <p:cNvSpPr txBox="1"/>
          <p:nvPr/>
        </p:nvSpPr>
        <p:spPr>
          <a:xfrm>
            <a:off x="0" y="5309634"/>
            <a:ext cx="732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Análise do Prazo e Ciclo de Entrega de Produtos Poliméricos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557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aixaDeTexto 75">
            <a:extLst>
              <a:ext uri="{FF2B5EF4-FFF2-40B4-BE49-F238E27FC236}">
                <a16:creationId xmlns:a16="http://schemas.microsoft.com/office/drawing/2014/main" id="{8A448F3C-BC9B-58C1-D475-D15C730951FA}"/>
              </a:ext>
            </a:extLst>
          </p:cNvPr>
          <p:cNvSpPr txBox="1"/>
          <p:nvPr/>
        </p:nvSpPr>
        <p:spPr>
          <a:xfrm>
            <a:off x="286836" y="1992993"/>
            <a:ext cx="3906683" cy="34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entrega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Tempo de ciclo do pedido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 Time In Full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delivery</a:t>
            </a:r>
            <a:endParaRPr lang="pt-B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Fill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Rate</a:t>
            </a:r>
            <a:endParaRPr lang="pt-BR" dirty="0"/>
          </a:p>
        </p:txBody>
      </p:sp>
      <p:pic>
        <p:nvPicPr>
          <p:cNvPr id="82" name="Imagem 81" descr="Forma, Círculo&#10;&#10;Descrição gerada automaticamente">
            <a:extLst>
              <a:ext uri="{FF2B5EF4-FFF2-40B4-BE49-F238E27FC236}">
                <a16:creationId xmlns:a16="http://schemas.microsoft.com/office/drawing/2014/main" id="{7EECBAD9-878F-F6E1-51DF-B5727C12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6194" r="24110" b="6650"/>
          <a:stretch/>
        </p:blipFill>
        <p:spPr>
          <a:xfrm>
            <a:off x="9880637" y="-17149"/>
            <a:ext cx="2311364" cy="23046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D33B4A-5E20-4CCD-AFBF-8CAA8A36A2EE}"/>
              </a:ext>
            </a:extLst>
          </p:cNvPr>
          <p:cNvGrpSpPr/>
          <p:nvPr/>
        </p:nvGrpSpPr>
        <p:grpSpPr>
          <a:xfrm>
            <a:off x="8911985" y="1547793"/>
            <a:ext cx="2501600" cy="4992752"/>
            <a:chOff x="194553" y="-60776"/>
            <a:chExt cx="3492230" cy="6969876"/>
          </a:xfrm>
        </p:grpSpPr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94BA048F-CF44-4BDF-A2D0-B285DA5359FE}"/>
                </a:ext>
              </a:extLst>
            </p:cNvPr>
            <p:cNvSpPr/>
            <p:nvPr/>
          </p:nvSpPr>
          <p:spPr>
            <a:xfrm>
              <a:off x="199959" y="-60776"/>
              <a:ext cx="3482957" cy="69698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879F356E-5754-4CB9-AB16-5822133C9F14}"/>
                </a:ext>
              </a:extLst>
            </p:cNvPr>
            <p:cNvSpPr/>
            <p:nvPr/>
          </p:nvSpPr>
          <p:spPr>
            <a:xfrm>
              <a:off x="246624" y="-24219"/>
              <a:ext cx="3389625" cy="689669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AB78C7D5-0B34-401A-8DD1-49CB35D57BE5}"/>
                </a:ext>
              </a:extLst>
            </p:cNvPr>
            <p:cNvSpPr/>
            <p:nvPr/>
          </p:nvSpPr>
          <p:spPr>
            <a:xfrm>
              <a:off x="328107" y="94555"/>
              <a:ext cx="3226661" cy="6659215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C76D1025-7205-49FA-87A9-91F0835FC356}"/>
                </a:ext>
              </a:extLst>
            </p:cNvPr>
            <p:cNvSpPr/>
            <p:nvPr/>
          </p:nvSpPr>
          <p:spPr>
            <a:xfrm>
              <a:off x="195169" y="930694"/>
              <a:ext cx="24370" cy="237479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8BB8131-DEC7-4EE4-AE7B-FA7D7AD41B66}"/>
                </a:ext>
              </a:extLst>
            </p:cNvPr>
            <p:cNvSpPr/>
            <p:nvPr/>
          </p:nvSpPr>
          <p:spPr>
            <a:xfrm>
              <a:off x="195169" y="1440226"/>
              <a:ext cx="34021" cy="473657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53DFCA8F-2B4B-448B-A2EB-AF37E84EA74C}"/>
                </a:ext>
              </a:extLst>
            </p:cNvPr>
            <p:cNvSpPr/>
            <p:nvPr/>
          </p:nvSpPr>
          <p:spPr>
            <a:xfrm>
              <a:off x="195237" y="1474249"/>
              <a:ext cx="19236" cy="39664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889861E1-9695-4525-90D8-00AC984F282A}"/>
                </a:ext>
              </a:extLst>
            </p:cNvPr>
            <p:cNvSpPr/>
            <p:nvPr/>
          </p:nvSpPr>
          <p:spPr>
            <a:xfrm>
              <a:off x="194553" y="2072706"/>
              <a:ext cx="34021" cy="473657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26AE9D26-93F2-4D9F-BEA1-EB2287D0A5B4}"/>
                </a:ext>
              </a:extLst>
            </p:cNvPr>
            <p:cNvSpPr/>
            <p:nvPr/>
          </p:nvSpPr>
          <p:spPr>
            <a:xfrm>
              <a:off x="194553" y="2106730"/>
              <a:ext cx="19236" cy="396643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499B3DE-351F-440D-BCB2-6BBA3C9CDCE7}"/>
                </a:ext>
              </a:extLst>
            </p:cNvPr>
            <p:cNvSpPr/>
            <p:nvPr/>
          </p:nvSpPr>
          <p:spPr>
            <a:xfrm>
              <a:off x="3652762" y="1599116"/>
              <a:ext cx="34021" cy="766588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AE5CCB69-D4DE-4D73-88B6-15F3BF31C716}"/>
                </a:ext>
              </a:extLst>
            </p:cNvPr>
            <p:cNvSpPr/>
            <p:nvPr/>
          </p:nvSpPr>
          <p:spPr>
            <a:xfrm>
              <a:off x="3667547" y="1654223"/>
              <a:ext cx="19236" cy="641928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B7F862EF-0DE0-422A-B834-E6D6A8DEBF5B}"/>
                </a:ext>
              </a:extLst>
            </p:cNvPr>
            <p:cNvSpPr/>
            <p:nvPr/>
          </p:nvSpPr>
          <p:spPr>
            <a:xfrm>
              <a:off x="3659264" y="3202804"/>
              <a:ext cx="27519" cy="525345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343A29FA-7DBF-486D-A209-DA57F916FE72}"/>
                </a:ext>
              </a:extLst>
            </p:cNvPr>
            <p:cNvSpPr/>
            <p:nvPr/>
          </p:nvSpPr>
          <p:spPr>
            <a:xfrm>
              <a:off x="3671176" y="3240524"/>
              <a:ext cx="15607" cy="439908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9F2B2-8D4A-4BA1-BE2A-D40916E32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121" y="82744"/>
              <a:ext cx="162006" cy="16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5B7915-22EA-4145-998F-EAEA967F1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3246" y="92869"/>
              <a:ext cx="141755" cy="141755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999EF8-7C0D-4291-AA79-3158564DE5AD}"/>
                </a:ext>
              </a:extLst>
            </p:cNvPr>
            <p:cNvSpPr/>
            <p:nvPr/>
          </p:nvSpPr>
          <p:spPr>
            <a:xfrm>
              <a:off x="2559090" y="128713"/>
              <a:ext cx="70067" cy="700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A5603B-B4B1-4424-B46C-26000E3A8140}"/>
                </a:ext>
              </a:extLst>
            </p:cNvPr>
            <p:cNvSpPr/>
            <p:nvPr/>
          </p:nvSpPr>
          <p:spPr>
            <a:xfrm>
              <a:off x="2575540" y="145164"/>
              <a:ext cx="37168" cy="3716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A4D29661-1C68-40E1-941B-22C3107B3CDF}"/>
                </a:ext>
              </a:extLst>
            </p:cNvPr>
            <p:cNvSpPr/>
            <p:nvPr userDrawn="1"/>
          </p:nvSpPr>
          <p:spPr>
            <a:xfrm flipH="1">
              <a:off x="197587" y="959006"/>
              <a:ext cx="12938" cy="18085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136D56-C29F-4502-A2AB-D62F6DAC9716}"/>
              </a:ext>
            </a:extLst>
          </p:cNvPr>
          <p:cNvSpPr/>
          <p:nvPr/>
        </p:nvSpPr>
        <p:spPr>
          <a:xfrm>
            <a:off x="6127897" y="2092883"/>
            <a:ext cx="5198805" cy="3642238"/>
          </a:xfrm>
          <a:custGeom>
            <a:avLst/>
            <a:gdLst>
              <a:gd name="connsiteX0" fmla="*/ 2790182 w 5198912"/>
              <a:gd name="connsiteY0" fmla="*/ 0 h 3803603"/>
              <a:gd name="connsiteX1" fmla="*/ 2789278 w 5198912"/>
              <a:gd name="connsiteY1" fmla="*/ 688123 h 3803603"/>
              <a:gd name="connsiteX2" fmla="*/ 756920 w 5198912"/>
              <a:gd name="connsiteY2" fmla="*/ 1904353 h 3803603"/>
              <a:gd name="connsiteX3" fmla="*/ 4903790 w 5198912"/>
              <a:gd name="connsiteY3" fmla="*/ 2918036 h 3803603"/>
              <a:gd name="connsiteX4" fmla="*/ 5198912 w 5198912"/>
              <a:gd name="connsiteY4" fmla="*/ 2984021 h 3803603"/>
              <a:gd name="connsiteX5" fmla="*/ 5198912 w 5198912"/>
              <a:gd name="connsiteY5" fmla="*/ 3803603 h 3803603"/>
              <a:gd name="connsiteX6" fmla="*/ 5167379 w 5198912"/>
              <a:gd name="connsiteY6" fmla="*/ 3795416 h 3803603"/>
              <a:gd name="connsiteX7" fmla="*/ 28245 w 5198912"/>
              <a:gd name="connsiteY7" fmla="*/ 2184411 h 3803603"/>
              <a:gd name="connsiteX8" fmla="*/ 2790182 w 5198912"/>
              <a:gd name="connsiteY8" fmla="*/ 0 h 3803603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56813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  <a:gd name="connsiteX0" fmla="*/ 2797759 w 5198805"/>
              <a:gd name="connsiteY0" fmla="*/ 0 h 3642238"/>
              <a:gd name="connsiteX1" fmla="*/ 2789171 w 5198805"/>
              <a:gd name="connsiteY1" fmla="*/ 526758 h 3642238"/>
              <a:gd name="connsiteX2" fmla="*/ 703025 w 5198805"/>
              <a:gd name="connsiteY2" fmla="*/ 1742988 h 3642238"/>
              <a:gd name="connsiteX3" fmla="*/ 4903683 w 5198805"/>
              <a:gd name="connsiteY3" fmla="*/ 2756671 h 3642238"/>
              <a:gd name="connsiteX4" fmla="*/ 5198805 w 5198805"/>
              <a:gd name="connsiteY4" fmla="*/ 2822656 h 3642238"/>
              <a:gd name="connsiteX5" fmla="*/ 5198805 w 5198805"/>
              <a:gd name="connsiteY5" fmla="*/ 3642238 h 3642238"/>
              <a:gd name="connsiteX6" fmla="*/ 5167272 w 5198805"/>
              <a:gd name="connsiteY6" fmla="*/ 3634051 h 3642238"/>
              <a:gd name="connsiteX7" fmla="*/ 28138 w 5198805"/>
              <a:gd name="connsiteY7" fmla="*/ 2023046 h 3642238"/>
              <a:gd name="connsiteX8" fmla="*/ 2797759 w 5198805"/>
              <a:gd name="connsiteY8" fmla="*/ 0 h 364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8805" h="3642238">
                <a:moveTo>
                  <a:pt x="2797759" y="0"/>
                </a:moveTo>
                <a:cubicBezTo>
                  <a:pt x="2795716" y="280753"/>
                  <a:pt x="2795746" y="302737"/>
                  <a:pt x="2789171" y="526758"/>
                </a:cubicBezTo>
                <a:cubicBezTo>
                  <a:pt x="2405470" y="564964"/>
                  <a:pt x="634481" y="915824"/>
                  <a:pt x="703025" y="1742988"/>
                </a:cubicBezTo>
                <a:cubicBezTo>
                  <a:pt x="791777" y="2459369"/>
                  <a:pt x="3200537" y="2414113"/>
                  <a:pt x="4903683" y="2756671"/>
                </a:cubicBezTo>
                <a:lnTo>
                  <a:pt x="5198805" y="2822656"/>
                </a:lnTo>
                <a:lnTo>
                  <a:pt x="5198805" y="3642238"/>
                </a:lnTo>
                <a:lnTo>
                  <a:pt x="5167272" y="3634051"/>
                </a:lnTo>
                <a:cubicBezTo>
                  <a:pt x="3647375" y="3273836"/>
                  <a:pt x="336298" y="3270512"/>
                  <a:pt x="28138" y="2023046"/>
                </a:cubicBezTo>
                <a:cubicBezTo>
                  <a:pt x="-243362" y="764387"/>
                  <a:pt x="1507556" y="106052"/>
                  <a:pt x="279775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>
            <a:off x="6527410" y="2313781"/>
            <a:ext cx="4817052" cy="2988696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74FF45-1E68-4D16-859E-061CB1135E50}"/>
              </a:ext>
            </a:extLst>
          </p:cNvPr>
          <p:cNvGrpSpPr/>
          <p:nvPr/>
        </p:nvGrpSpPr>
        <p:grpSpPr>
          <a:xfrm>
            <a:off x="7092516" y="3822822"/>
            <a:ext cx="2627189" cy="1434359"/>
            <a:chOff x="7320864" y="3761250"/>
            <a:chExt cx="2627189" cy="14343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019E88-7176-4EF7-B417-9CBE040539F1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F402DD-E465-408A-8CCC-8FF9CBC6C75E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F73CC98-AE54-42AB-AD05-42E0010F189B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8403764-283D-4AE2-9EC7-170DC06F2881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D9A1870-F767-4F22-A136-F69B9C34966E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69AA8D-79BD-44FD-9442-DF7C014F7969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935568A-6CFC-4055-949C-49DE28CD2B1C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25E2426-B019-44A4-AE5C-2C5CF6ACFBEE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DE4C9061-E363-4BFB-A3B4-93481331146B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489F0BA-A804-4EF4-A906-9DFC7C162C69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DA5F1A6-61EC-4D64-8A60-CDF37729B284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1BF7CC-866C-432E-8F98-89405763DE94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172AE1-3383-4F86-A5FC-843625FD2E11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F180DEC-496F-415F-B462-49B202645B46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84A59-D271-427C-A471-F1497D777F4D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E39216C-C6E6-4EA3-8A50-9EF59A16346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5224305-80BB-4081-BE9B-B0351AAD262C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EB33875-C8FA-4DE5-B56D-AA7B42499731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F9E8DC-44F6-4287-8939-8AF52402EA58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ED5B443-523E-4A6F-B3C4-B57DD65924EE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A7FCF94-6106-4FA2-AA84-E7B256B266E5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8A6DAB0-3BD6-4431-822F-2C8C2DD91B06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4947FD0-BFFE-43C5-9C1B-E8652E8F36AB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B65C2D3-8521-4AD1-A392-AB797EB5EBF6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B37E490-824D-4BE3-A2CE-41E0613E1C84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2C8E234-CBD8-48BF-A762-1CCD91284DC4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C3F61F-DC47-4FCF-8994-A4D0043951D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7415A91-3851-4F55-8ECA-1E7C17122E4E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0975B1B0-BCA9-458D-A1AE-51A08B48F4C2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60C711A6-F224-4003-9FBC-16DFA755AD4D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1337536-09AF-4E9A-8C69-0340410C4FCC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AADF430-25B4-4B7F-81F1-4E665C582BEC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8AB64C3-05D3-46E7-A070-8049069CE91B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2268CE8A-1108-4D0F-88A7-4C030A92243E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DE487DD-F2F9-4F0E-B6AC-106AB3FBF423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05F7BEF8-D904-483B-9922-78F2FBBEFA26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6573A53-42B2-45E6-87C8-7932240F9378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B9C5A97E-D6C7-4662-88FB-75E6A0A103C1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C89AAD-0142-4C0C-9EBB-F8FC6850F989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C166900-0973-453C-9D77-B59279F618F1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4E5E0650-7D86-4D9E-9550-BA62F1E7DD29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506CDE9-E2F0-46E2-A596-E1EC24F468B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AD7113-66B5-4555-A916-EA4E0836DB65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80340F-9558-43DB-83AA-FFAB6430825B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0F17248-DD7B-4380-BF6F-83D60DF33FC7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06B2C8D-9026-4341-8282-85ABD366D7A0}"/>
              </a:ext>
            </a:extLst>
          </p:cNvPr>
          <p:cNvSpPr txBox="1"/>
          <p:nvPr/>
        </p:nvSpPr>
        <p:spPr>
          <a:xfrm>
            <a:off x="1131737" y="5610633"/>
            <a:ext cx="350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/>
                </a:solidFill>
                <a:cs typeface="Arial" pitchFamily="34" charset="0"/>
              </a:rPr>
              <a:t>Indicadores para acompanhar o desempenho do processo logístico da empresa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9" name="Parallelogram 16">
            <a:extLst>
              <a:ext uri="{FF2B5EF4-FFF2-40B4-BE49-F238E27FC236}">
                <a16:creationId xmlns:a16="http://schemas.microsoft.com/office/drawing/2014/main" id="{A8ADE360-FB0C-4A21-990F-8A490996A0C3}"/>
              </a:ext>
            </a:extLst>
          </p:cNvPr>
          <p:cNvSpPr>
            <a:spLocks noChangeAspect="1"/>
          </p:cNvSpPr>
          <p:nvPr/>
        </p:nvSpPr>
        <p:spPr>
          <a:xfrm flipH="1">
            <a:off x="6423282" y="1596190"/>
            <a:ext cx="940128" cy="844078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Diagonal Stripe 18">
            <a:extLst>
              <a:ext uri="{FF2B5EF4-FFF2-40B4-BE49-F238E27FC236}">
                <a16:creationId xmlns:a16="http://schemas.microsoft.com/office/drawing/2014/main" id="{930CA5EE-A6A8-447A-BEB0-F26773AA7B9F}"/>
              </a:ext>
            </a:extLst>
          </p:cNvPr>
          <p:cNvSpPr>
            <a:spLocks noChangeAspect="1"/>
          </p:cNvSpPr>
          <p:nvPr/>
        </p:nvSpPr>
        <p:spPr>
          <a:xfrm rot="2848566">
            <a:off x="6673953" y="1140271"/>
            <a:ext cx="674981" cy="673977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CE7619D-3F13-6751-94FC-7E051D8C8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75" y="3721396"/>
            <a:ext cx="829548" cy="829548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62EFF0EA-9D06-66AF-4E67-298244176AAE}"/>
              </a:ext>
            </a:extLst>
          </p:cNvPr>
          <p:cNvSpPr txBox="1"/>
          <p:nvPr/>
        </p:nvSpPr>
        <p:spPr>
          <a:xfrm>
            <a:off x="14763" y="-3966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INTRODUÇÃO</a:t>
            </a:r>
          </a:p>
        </p:txBody>
      </p:sp>
      <p:pic>
        <p:nvPicPr>
          <p:cNvPr id="71" name="Picture 6" descr="home_logistics_offer3">
            <a:extLst>
              <a:ext uri="{FF2B5EF4-FFF2-40B4-BE49-F238E27FC236}">
                <a16:creationId xmlns:a16="http://schemas.microsoft.com/office/drawing/2014/main" id="{D9CAC713-DD19-4481-9A55-27DC43BA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10" y="835060"/>
            <a:ext cx="1864938" cy="12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BEE113-F13E-EEC0-8995-A7B95F239C0D}"/>
              </a:ext>
            </a:extLst>
          </p:cNvPr>
          <p:cNvSpPr txBox="1"/>
          <p:nvPr/>
        </p:nvSpPr>
        <p:spPr>
          <a:xfrm>
            <a:off x="8786160" y="1891902"/>
            <a:ext cx="26842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Tempo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de </a:t>
            </a:r>
          </a:p>
          <a:p>
            <a:pPr algn="ctr"/>
            <a:r>
              <a:rPr lang="pt-B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Entrega</a:t>
            </a:r>
            <a:endParaRPr lang="pt-BR" sz="4000" b="1" dirty="0">
              <a:ln w="3175">
                <a:solidFill>
                  <a:schemeClr val="accent5">
                    <a:lumMod val="75000"/>
                  </a:schemeClr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6" name="Imagem 85" descr="Logotipo&#10;&#10;Descrição gerada automaticamente">
            <a:extLst>
              <a:ext uri="{FF2B5EF4-FFF2-40B4-BE49-F238E27FC236}">
                <a16:creationId xmlns:a16="http://schemas.microsoft.com/office/drawing/2014/main" id="{AA865B2B-43AD-E2C1-530A-9F5E84D0F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02350" y="6348259"/>
            <a:ext cx="464701" cy="1376044"/>
          </a:xfrm>
          <a:prstGeom prst="rect">
            <a:avLst/>
          </a:prstGeom>
        </p:spPr>
      </p:pic>
      <p:pic>
        <p:nvPicPr>
          <p:cNvPr id="87" name="Imagem 8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8644C4D1-2F4B-D7FF-BF35-9D7BA920ED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94287" y="6407223"/>
            <a:ext cx="368961" cy="419419"/>
          </a:xfrm>
          <a:prstGeom prst="rect">
            <a:avLst/>
          </a:prstGeom>
        </p:spPr>
      </p:pic>
      <p:sp>
        <p:nvSpPr>
          <p:cNvPr id="88" name="TextBox 84">
            <a:extLst>
              <a:ext uri="{FF2B5EF4-FFF2-40B4-BE49-F238E27FC236}">
                <a16:creationId xmlns:a16="http://schemas.microsoft.com/office/drawing/2014/main" id="{62D98C9A-833D-315C-2E08-E574BC6D6EB3}"/>
              </a:ext>
            </a:extLst>
          </p:cNvPr>
          <p:cNvSpPr txBox="1"/>
          <p:nvPr/>
        </p:nvSpPr>
        <p:spPr>
          <a:xfrm>
            <a:off x="2301078" y="1002746"/>
            <a:ext cx="1482549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KPIs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79B4DF8-C1EB-13F0-05F2-E5B311C93222}"/>
              </a:ext>
            </a:extLst>
          </p:cNvPr>
          <p:cNvSpPr txBox="1"/>
          <p:nvPr/>
        </p:nvSpPr>
        <p:spPr>
          <a:xfrm>
            <a:off x="1412842" y="1713170"/>
            <a:ext cx="345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(Key Performance </a:t>
            </a:r>
            <a:r>
              <a:rPr lang="pt-BR" b="1" i="1" dirty="0" err="1">
                <a:solidFill>
                  <a:schemeClr val="accent2"/>
                </a:solidFill>
                <a:cs typeface="Arial" pitchFamily="34" charset="0"/>
              </a:rPr>
              <a:t>Indicators</a:t>
            </a:r>
            <a:r>
              <a:rPr lang="pt-BR" b="1" i="1" dirty="0">
                <a:solidFill>
                  <a:schemeClr val="accent2"/>
                </a:solidFill>
                <a:cs typeface="Arial" pitchFamily="34" charset="0"/>
              </a:rPr>
              <a:t>)</a:t>
            </a: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4C027E3B-17F0-4F53-1BAB-2D385CF3C6F4}"/>
              </a:ext>
            </a:extLst>
          </p:cNvPr>
          <p:cNvGrpSpPr/>
          <p:nvPr/>
        </p:nvGrpSpPr>
        <p:grpSpPr>
          <a:xfrm>
            <a:off x="2526051" y="3623652"/>
            <a:ext cx="2865186" cy="414484"/>
            <a:chOff x="2738836" y="3436079"/>
            <a:chExt cx="2865186" cy="41448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F0F400-CBB4-48F3-9334-741D8E488E3B}"/>
                </a:ext>
              </a:extLst>
            </p:cNvPr>
            <p:cNvSpPr txBox="1"/>
            <p:nvPr/>
          </p:nvSpPr>
          <p:spPr>
            <a:xfrm>
              <a:off x="2738836" y="3436079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OTIF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2" name="Imagem 101">
              <a:extLst>
                <a:ext uri="{FF2B5EF4-FFF2-40B4-BE49-F238E27FC236}">
                  <a16:creationId xmlns:a16="http://schemas.microsoft.com/office/drawing/2014/main" id="{11C7C980-37A7-4882-4C0B-02B5218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3272" y="3445750"/>
              <a:ext cx="2190750" cy="404813"/>
            </a:xfrm>
            <a:prstGeom prst="rect">
              <a:avLst/>
            </a:prstGeom>
          </p:spPr>
        </p:pic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EB84741-42DC-49ED-B054-5DFEF4DAB3DE}"/>
              </a:ext>
            </a:extLst>
          </p:cNvPr>
          <p:cNvSpPr/>
          <p:nvPr/>
        </p:nvSpPr>
        <p:spPr>
          <a:xfrm>
            <a:off x="11319018" y="4922918"/>
            <a:ext cx="1443239" cy="1984183"/>
          </a:xfrm>
          <a:custGeom>
            <a:avLst/>
            <a:gdLst>
              <a:gd name="connsiteX0" fmla="*/ 0 w 1367640"/>
              <a:gd name="connsiteY0" fmla="*/ 0 h 1970630"/>
              <a:gd name="connsiteX1" fmla="*/ 175970 w 1367640"/>
              <a:gd name="connsiteY1" fmla="*/ 47694 h 1970630"/>
              <a:gd name="connsiteX2" fmla="*/ 1351620 w 1367640"/>
              <a:gd name="connsiteY2" fmla="*/ 1025658 h 1970630"/>
              <a:gd name="connsiteX3" fmla="*/ 1149708 w 1367640"/>
              <a:gd name="connsiteY3" fmla="*/ 1970630 h 1970630"/>
              <a:gd name="connsiteX4" fmla="*/ 397164 w 1367640"/>
              <a:gd name="connsiteY4" fmla="*/ 1946598 h 1970630"/>
              <a:gd name="connsiteX5" fmla="*/ 631772 w 1367640"/>
              <a:gd name="connsiteY5" fmla="*/ 1211220 h 1970630"/>
              <a:gd name="connsiteX6" fmla="*/ 55068 w 1367640"/>
              <a:gd name="connsiteY6" fmla="*/ 834595 h 1970630"/>
              <a:gd name="connsiteX7" fmla="*/ 0 w 1367640"/>
              <a:gd name="connsiteY7" fmla="*/ 820297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55068 w 1367640"/>
              <a:gd name="connsiteY5" fmla="*/ 834595 h 1970630"/>
              <a:gd name="connsiteX6" fmla="*/ 0 w 1367640"/>
              <a:gd name="connsiteY6" fmla="*/ 820297 h 1970630"/>
              <a:gd name="connsiteX7" fmla="*/ 0 w 1367640"/>
              <a:gd name="connsiteY7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67640"/>
              <a:gd name="connsiteY0" fmla="*/ 0 h 1970630"/>
              <a:gd name="connsiteX1" fmla="*/ 1351620 w 1367640"/>
              <a:gd name="connsiteY1" fmla="*/ 1025658 h 1970630"/>
              <a:gd name="connsiteX2" fmla="*/ 1149708 w 1367640"/>
              <a:gd name="connsiteY2" fmla="*/ 1970630 h 1970630"/>
              <a:gd name="connsiteX3" fmla="*/ 397164 w 1367640"/>
              <a:gd name="connsiteY3" fmla="*/ 1946598 h 1970630"/>
              <a:gd name="connsiteX4" fmla="*/ 631772 w 1367640"/>
              <a:gd name="connsiteY4" fmla="*/ 1211220 h 1970630"/>
              <a:gd name="connsiteX5" fmla="*/ 0 w 1367640"/>
              <a:gd name="connsiteY5" fmla="*/ 820297 h 1970630"/>
              <a:gd name="connsiteX6" fmla="*/ 0 w 1367640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31772 w 1372071"/>
              <a:gd name="connsiteY4" fmla="*/ 1211220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624088 w 1372071"/>
              <a:gd name="connsiteY4" fmla="*/ 1165116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70630"/>
              <a:gd name="connsiteX1" fmla="*/ 1351620 w 1372071"/>
              <a:gd name="connsiteY1" fmla="*/ 1025658 h 1970630"/>
              <a:gd name="connsiteX2" fmla="*/ 1195812 w 1372071"/>
              <a:gd name="connsiteY2" fmla="*/ 1970630 h 1970630"/>
              <a:gd name="connsiteX3" fmla="*/ 397164 w 1372071"/>
              <a:gd name="connsiteY3" fmla="*/ 1946598 h 1970630"/>
              <a:gd name="connsiteX4" fmla="*/ 539564 w 1372071"/>
              <a:gd name="connsiteY4" fmla="*/ 1234272 h 1970630"/>
              <a:gd name="connsiteX5" fmla="*/ 0 w 1372071"/>
              <a:gd name="connsiteY5" fmla="*/ 820297 h 1970630"/>
              <a:gd name="connsiteX6" fmla="*/ 0 w 1372071"/>
              <a:gd name="connsiteY6" fmla="*/ 0 h 1970630"/>
              <a:gd name="connsiteX0" fmla="*/ 0 w 1372071"/>
              <a:gd name="connsiteY0" fmla="*/ 0 h 1982023"/>
              <a:gd name="connsiteX1" fmla="*/ 1351620 w 1372071"/>
              <a:gd name="connsiteY1" fmla="*/ 1025658 h 1982023"/>
              <a:gd name="connsiteX2" fmla="*/ 1195812 w 1372071"/>
              <a:gd name="connsiteY2" fmla="*/ 1970630 h 1982023"/>
              <a:gd name="connsiteX3" fmla="*/ 328007 w 1372071"/>
              <a:gd name="connsiteY3" fmla="*/ 1969650 h 1982023"/>
              <a:gd name="connsiteX4" fmla="*/ 539564 w 1372071"/>
              <a:gd name="connsiteY4" fmla="*/ 1234272 h 1982023"/>
              <a:gd name="connsiteX5" fmla="*/ 0 w 1372071"/>
              <a:gd name="connsiteY5" fmla="*/ 820297 h 1982023"/>
              <a:gd name="connsiteX6" fmla="*/ 0 w 1372071"/>
              <a:gd name="connsiteY6" fmla="*/ 0 h 1982023"/>
              <a:gd name="connsiteX0" fmla="*/ 0 w 1391835"/>
              <a:gd name="connsiteY0" fmla="*/ 0 h 1984183"/>
              <a:gd name="connsiteX1" fmla="*/ 1351620 w 1391835"/>
              <a:gd name="connsiteY1" fmla="*/ 1025658 h 1984183"/>
              <a:gd name="connsiteX2" fmla="*/ 1288021 w 1391835"/>
              <a:gd name="connsiteY2" fmla="*/ 1978314 h 1984183"/>
              <a:gd name="connsiteX3" fmla="*/ 328007 w 1391835"/>
              <a:gd name="connsiteY3" fmla="*/ 1969650 h 1984183"/>
              <a:gd name="connsiteX4" fmla="*/ 539564 w 1391835"/>
              <a:gd name="connsiteY4" fmla="*/ 1234272 h 1984183"/>
              <a:gd name="connsiteX5" fmla="*/ 0 w 1391835"/>
              <a:gd name="connsiteY5" fmla="*/ 820297 h 1984183"/>
              <a:gd name="connsiteX6" fmla="*/ 0 w 1391835"/>
              <a:gd name="connsiteY6" fmla="*/ 0 h 1984183"/>
              <a:gd name="connsiteX0" fmla="*/ 0 w 1389253"/>
              <a:gd name="connsiteY0" fmla="*/ 0 h 1984183"/>
              <a:gd name="connsiteX1" fmla="*/ 1351620 w 1389253"/>
              <a:gd name="connsiteY1" fmla="*/ 1025658 h 1984183"/>
              <a:gd name="connsiteX2" fmla="*/ 1280337 w 1389253"/>
              <a:gd name="connsiteY2" fmla="*/ 1978314 h 1984183"/>
              <a:gd name="connsiteX3" fmla="*/ 328007 w 1389253"/>
              <a:gd name="connsiteY3" fmla="*/ 1969650 h 1984183"/>
              <a:gd name="connsiteX4" fmla="*/ 539564 w 1389253"/>
              <a:gd name="connsiteY4" fmla="*/ 1234272 h 1984183"/>
              <a:gd name="connsiteX5" fmla="*/ 0 w 1389253"/>
              <a:gd name="connsiteY5" fmla="*/ 820297 h 1984183"/>
              <a:gd name="connsiteX6" fmla="*/ 0 w 1389253"/>
              <a:gd name="connsiteY6" fmla="*/ 0 h 1984183"/>
              <a:gd name="connsiteX0" fmla="*/ 0 w 1443239"/>
              <a:gd name="connsiteY0" fmla="*/ 0 h 1984183"/>
              <a:gd name="connsiteX1" fmla="*/ 1420776 w 1443239"/>
              <a:gd name="connsiteY1" fmla="*/ 1094814 h 1984183"/>
              <a:gd name="connsiteX2" fmla="*/ 1280337 w 1443239"/>
              <a:gd name="connsiteY2" fmla="*/ 1978314 h 1984183"/>
              <a:gd name="connsiteX3" fmla="*/ 328007 w 1443239"/>
              <a:gd name="connsiteY3" fmla="*/ 1969650 h 1984183"/>
              <a:gd name="connsiteX4" fmla="*/ 539564 w 1443239"/>
              <a:gd name="connsiteY4" fmla="*/ 1234272 h 1984183"/>
              <a:gd name="connsiteX5" fmla="*/ 0 w 1443239"/>
              <a:gd name="connsiteY5" fmla="*/ 820297 h 1984183"/>
              <a:gd name="connsiteX6" fmla="*/ 0 w 1443239"/>
              <a:gd name="connsiteY6" fmla="*/ 0 h 19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3239" h="1984183">
                <a:moveTo>
                  <a:pt x="0" y="0"/>
                </a:moveTo>
                <a:cubicBezTo>
                  <a:pt x="558116" y="95997"/>
                  <a:pt x="1346753" y="453250"/>
                  <a:pt x="1420776" y="1094814"/>
                </a:cubicBezTo>
                <a:cubicBezTo>
                  <a:pt x="1486104" y="1549207"/>
                  <a:pt x="1399712" y="1813297"/>
                  <a:pt x="1280337" y="1978314"/>
                </a:cubicBezTo>
                <a:cubicBezTo>
                  <a:pt x="1038017" y="1974281"/>
                  <a:pt x="589781" y="1998887"/>
                  <a:pt x="328007" y="1969650"/>
                </a:cubicBezTo>
                <a:cubicBezTo>
                  <a:pt x="465802" y="1755996"/>
                  <a:pt x="589388" y="1573950"/>
                  <a:pt x="539564" y="1234272"/>
                </a:cubicBezTo>
                <a:cubicBezTo>
                  <a:pt x="473370" y="1046555"/>
                  <a:pt x="297396" y="876170"/>
                  <a:pt x="0" y="8202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20B1D49-A7F6-4BD9-A114-7F30B6EF2A74}"/>
              </a:ext>
            </a:extLst>
          </p:cNvPr>
          <p:cNvSpPr/>
          <p:nvPr/>
        </p:nvSpPr>
        <p:spPr>
          <a:xfrm>
            <a:off x="11371390" y="5319243"/>
            <a:ext cx="1010555" cy="1629220"/>
          </a:xfrm>
          <a:custGeom>
            <a:avLst/>
            <a:gdLst>
              <a:gd name="connsiteX0" fmla="*/ 0 w 1774893"/>
              <a:gd name="connsiteY0" fmla="*/ 0 h 1832164"/>
              <a:gd name="connsiteX1" fmla="*/ 1053737 w 1774893"/>
              <a:gd name="connsiteY1" fmla="*/ 984069 h 1832164"/>
              <a:gd name="connsiteX2" fmla="*/ 609600 w 1774893"/>
              <a:gd name="connsiteY2" fmla="*/ 1384663 h 1832164"/>
              <a:gd name="connsiteX0" fmla="*/ 0 w 1636276"/>
              <a:gd name="connsiteY0" fmla="*/ 0 h 1757335"/>
              <a:gd name="connsiteX1" fmla="*/ 1053737 w 1636276"/>
              <a:gd name="connsiteY1" fmla="*/ 984069 h 1757335"/>
              <a:gd name="connsiteX2" fmla="*/ 391886 w 1636276"/>
              <a:gd name="connsiteY2" fmla="*/ 1288868 h 1757335"/>
              <a:gd name="connsiteX0" fmla="*/ 0 w 1069412"/>
              <a:gd name="connsiteY0" fmla="*/ 0 h 1302508"/>
              <a:gd name="connsiteX1" fmla="*/ 1053737 w 1069412"/>
              <a:gd name="connsiteY1" fmla="*/ 984069 h 1302508"/>
              <a:gd name="connsiteX2" fmla="*/ 391886 w 1069412"/>
              <a:gd name="connsiteY2" fmla="*/ 1288868 h 1302508"/>
              <a:gd name="connsiteX0" fmla="*/ 0 w 1094771"/>
              <a:gd name="connsiteY0" fmla="*/ 0 h 1302508"/>
              <a:gd name="connsiteX1" fmla="*/ 1079862 w 1094771"/>
              <a:gd name="connsiteY1" fmla="*/ 984069 h 1302508"/>
              <a:gd name="connsiteX2" fmla="*/ 391886 w 1094771"/>
              <a:gd name="connsiteY2" fmla="*/ 1288868 h 1302508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839181"/>
              <a:gd name="connsiteY0" fmla="*/ 0 h 1293194"/>
              <a:gd name="connsiteX1" fmla="*/ 809896 w 839181"/>
              <a:gd name="connsiteY1" fmla="*/ 574766 h 1293194"/>
              <a:gd name="connsiteX2" fmla="*/ 391886 w 839181"/>
              <a:gd name="connsiteY2" fmla="*/ 1288868 h 1293194"/>
              <a:gd name="connsiteX0" fmla="*/ 0 w 906144"/>
              <a:gd name="connsiteY0" fmla="*/ 0 h 1388383"/>
              <a:gd name="connsiteX1" fmla="*/ 809896 w 906144"/>
              <a:gd name="connsiteY1" fmla="*/ 574766 h 1388383"/>
              <a:gd name="connsiteX2" fmla="*/ 661851 w 906144"/>
              <a:gd name="connsiteY2" fmla="*/ 1384663 h 1388383"/>
              <a:gd name="connsiteX0" fmla="*/ 0 w 861843"/>
              <a:gd name="connsiteY0" fmla="*/ 0 h 1384663"/>
              <a:gd name="connsiteX1" fmla="*/ 809896 w 861843"/>
              <a:gd name="connsiteY1" fmla="*/ 574766 h 1384663"/>
              <a:gd name="connsiteX2" fmla="*/ 661851 w 861843"/>
              <a:gd name="connsiteY2" fmla="*/ 1384663 h 1384663"/>
              <a:gd name="connsiteX0" fmla="*/ 0 w 961881"/>
              <a:gd name="connsiteY0" fmla="*/ 0 h 1393371"/>
              <a:gd name="connsiteX1" fmla="*/ 809896 w 961881"/>
              <a:gd name="connsiteY1" fmla="*/ 574766 h 1393371"/>
              <a:gd name="connsiteX2" fmla="*/ 862148 w 961881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587 h 1393958"/>
              <a:gd name="connsiteX1" fmla="*/ 809896 w 989054"/>
              <a:gd name="connsiteY1" fmla="*/ 575353 h 1393958"/>
              <a:gd name="connsiteX2" fmla="*/ 862148 w 989054"/>
              <a:gd name="connsiteY2" fmla="*/ 1393958 h 1393958"/>
              <a:gd name="connsiteX0" fmla="*/ 0 w 989054"/>
              <a:gd name="connsiteY0" fmla="*/ 0 h 1393371"/>
              <a:gd name="connsiteX1" fmla="*/ 809896 w 989054"/>
              <a:gd name="connsiteY1" fmla="*/ 574766 h 1393371"/>
              <a:gd name="connsiteX2" fmla="*/ 862148 w 989054"/>
              <a:gd name="connsiteY2" fmla="*/ 1393371 h 1393371"/>
              <a:gd name="connsiteX0" fmla="*/ 0 w 989054"/>
              <a:gd name="connsiteY0" fmla="*/ 131 h 1393502"/>
              <a:gd name="connsiteX1" fmla="*/ 809896 w 989054"/>
              <a:gd name="connsiteY1" fmla="*/ 574897 h 1393502"/>
              <a:gd name="connsiteX2" fmla="*/ 862148 w 989054"/>
              <a:gd name="connsiteY2" fmla="*/ 1393502 h 1393502"/>
              <a:gd name="connsiteX0" fmla="*/ 0 w 993649"/>
              <a:gd name="connsiteY0" fmla="*/ 116 h 1439436"/>
              <a:gd name="connsiteX1" fmla="*/ 814491 w 993649"/>
              <a:gd name="connsiteY1" fmla="*/ 620831 h 1439436"/>
              <a:gd name="connsiteX2" fmla="*/ 866743 w 993649"/>
              <a:gd name="connsiteY2" fmla="*/ 1439436 h 1439436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993649"/>
              <a:gd name="connsiteY0" fmla="*/ 0 h 1439320"/>
              <a:gd name="connsiteX1" fmla="*/ 814491 w 993649"/>
              <a:gd name="connsiteY1" fmla="*/ 620715 h 1439320"/>
              <a:gd name="connsiteX2" fmla="*/ 866743 w 993649"/>
              <a:gd name="connsiteY2" fmla="*/ 1439320 h 1439320"/>
              <a:gd name="connsiteX0" fmla="*/ 0 w 1012029"/>
              <a:gd name="connsiteY0" fmla="*/ 0 h 1448510"/>
              <a:gd name="connsiteX1" fmla="*/ 832871 w 1012029"/>
              <a:gd name="connsiteY1" fmla="*/ 629905 h 1448510"/>
              <a:gd name="connsiteX2" fmla="*/ 885123 w 1012029"/>
              <a:gd name="connsiteY2" fmla="*/ 1448510 h 1448510"/>
              <a:gd name="connsiteX0" fmla="*/ 0 w 1056427"/>
              <a:gd name="connsiteY0" fmla="*/ 0 h 1448510"/>
              <a:gd name="connsiteX1" fmla="*/ 924770 w 1056427"/>
              <a:gd name="connsiteY1" fmla="*/ 556386 h 1448510"/>
              <a:gd name="connsiteX2" fmla="*/ 885123 w 1056427"/>
              <a:gd name="connsiteY2" fmla="*/ 1448510 h 1448510"/>
              <a:gd name="connsiteX0" fmla="*/ 0 w 1027884"/>
              <a:gd name="connsiteY0" fmla="*/ 0 h 1609334"/>
              <a:gd name="connsiteX1" fmla="*/ 924770 w 1027884"/>
              <a:gd name="connsiteY1" fmla="*/ 556386 h 1609334"/>
              <a:gd name="connsiteX2" fmla="*/ 807008 w 1027884"/>
              <a:gd name="connsiteY2" fmla="*/ 1609334 h 1609334"/>
              <a:gd name="connsiteX0" fmla="*/ 0 w 1021252"/>
              <a:gd name="connsiteY0" fmla="*/ 0 h 1636904"/>
              <a:gd name="connsiteX1" fmla="*/ 924770 w 1021252"/>
              <a:gd name="connsiteY1" fmla="*/ 556386 h 1636904"/>
              <a:gd name="connsiteX2" fmla="*/ 784033 w 1021252"/>
              <a:gd name="connsiteY2" fmla="*/ 1636904 h 1636904"/>
              <a:gd name="connsiteX0" fmla="*/ 0 w 1038262"/>
              <a:gd name="connsiteY0" fmla="*/ 0 h 1636904"/>
              <a:gd name="connsiteX1" fmla="*/ 947745 w 1038262"/>
              <a:gd name="connsiteY1" fmla="*/ 501246 h 1636904"/>
              <a:gd name="connsiteX2" fmla="*/ 784033 w 1038262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144 h 1637048"/>
              <a:gd name="connsiteX1" fmla="*/ 970720 w 1055868"/>
              <a:gd name="connsiteY1" fmla="*/ 542745 h 1637048"/>
              <a:gd name="connsiteX2" fmla="*/ 784033 w 1055868"/>
              <a:gd name="connsiteY2" fmla="*/ 1637048 h 1637048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55868"/>
              <a:gd name="connsiteY0" fmla="*/ 0 h 1636904"/>
              <a:gd name="connsiteX1" fmla="*/ 970720 w 1055868"/>
              <a:gd name="connsiteY1" fmla="*/ 542601 h 1636904"/>
              <a:gd name="connsiteX2" fmla="*/ 784033 w 1055868"/>
              <a:gd name="connsiteY2" fmla="*/ 1636904 h 1636904"/>
              <a:gd name="connsiteX0" fmla="*/ 0 w 1027497"/>
              <a:gd name="connsiteY0" fmla="*/ 0 h 1636904"/>
              <a:gd name="connsiteX1" fmla="*/ 970720 w 1027497"/>
              <a:gd name="connsiteY1" fmla="*/ 542601 h 1636904"/>
              <a:gd name="connsiteX2" fmla="*/ 784033 w 1027497"/>
              <a:gd name="connsiteY2" fmla="*/ 1636904 h 1636904"/>
              <a:gd name="connsiteX0" fmla="*/ 0 w 1012129"/>
              <a:gd name="connsiteY0" fmla="*/ 0 h 1798269"/>
              <a:gd name="connsiteX1" fmla="*/ 955352 w 1012129"/>
              <a:gd name="connsiteY1" fmla="*/ 703966 h 1798269"/>
              <a:gd name="connsiteX2" fmla="*/ 768665 w 1012129"/>
              <a:gd name="connsiteY2" fmla="*/ 1798269 h 1798269"/>
              <a:gd name="connsiteX0" fmla="*/ 0 w 1012129"/>
              <a:gd name="connsiteY0" fmla="*/ 0 h 1798269"/>
              <a:gd name="connsiteX1" fmla="*/ 955352 w 1012129"/>
              <a:gd name="connsiteY1" fmla="*/ 680914 h 1798269"/>
              <a:gd name="connsiteX2" fmla="*/ 768665 w 1012129"/>
              <a:gd name="connsiteY2" fmla="*/ 1798269 h 1798269"/>
              <a:gd name="connsiteX0" fmla="*/ 0 w 1010555"/>
              <a:gd name="connsiteY0" fmla="*/ 0 h 1629220"/>
              <a:gd name="connsiteX1" fmla="*/ 955352 w 1010555"/>
              <a:gd name="connsiteY1" fmla="*/ 680914 h 1629220"/>
              <a:gd name="connsiteX2" fmla="*/ 760981 w 1010555"/>
              <a:gd name="connsiteY2" fmla="*/ 1629220 h 162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0555" h="1629220">
                <a:moveTo>
                  <a:pt x="0" y="0"/>
                </a:moveTo>
                <a:cubicBezTo>
                  <a:pt x="288593" y="1259"/>
                  <a:pt x="843819" y="404187"/>
                  <a:pt x="955352" y="680914"/>
                </a:cubicBezTo>
                <a:cubicBezTo>
                  <a:pt x="1088417" y="1049058"/>
                  <a:pt x="964181" y="1347642"/>
                  <a:pt x="760981" y="1629220"/>
                </a:cubicBezTo>
              </a:path>
            </a:pathLst>
          </a:cu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54F5E2-4A3E-0208-5820-4AC2EE63AD7C}"/>
              </a:ext>
            </a:extLst>
          </p:cNvPr>
          <p:cNvGrpSpPr/>
          <p:nvPr/>
        </p:nvGrpSpPr>
        <p:grpSpPr>
          <a:xfrm>
            <a:off x="2547446" y="4224992"/>
            <a:ext cx="3146159" cy="584776"/>
            <a:chOff x="2744294" y="3895274"/>
            <a:chExt cx="3146159" cy="584776"/>
          </a:xfrm>
        </p:grpSpPr>
        <p:sp>
          <p:nvSpPr>
            <p:cNvPr id="91" name="TextBox 84">
              <a:extLst>
                <a:ext uri="{FF2B5EF4-FFF2-40B4-BE49-F238E27FC236}">
                  <a16:creationId xmlns:a16="http://schemas.microsoft.com/office/drawing/2014/main" id="{0083B043-7505-8543-C86D-B9B439359E1C}"/>
                </a:ext>
              </a:extLst>
            </p:cNvPr>
            <p:cNvSpPr txBox="1"/>
            <p:nvPr/>
          </p:nvSpPr>
          <p:spPr>
            <a:xfrm>
              <a:off x="2744294" y="3999586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OTD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051FBABB-481D-0C84-845A-9BDCB050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5887" y="3895274"/>
              <a:ext cx="2544566" cy="584776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72997B-517D-852E-7255-7AA37EC14B90}"/>
              </a:ext>
            </a:extLst>
          </p:cNvPr>
          <p:cNvGrpSpPr/>
          <p:nvPr/>
        </p:nvGrpSpPr>
        <p:grpSpPr>
          <a:xfrm>
            <a:off x="2529314" y="4950821"/>
            <a:ext cx="3162271" cy="448162"/>
            <a:chOff x="2509154" y="4283007"/>
            <a:chExt cx="3162271" cy="448162"/>
          </a:xfrm>
        </p:grpSpPr>
        <p:sp>
          <p:nvSpPr>
            <p:cNvPr id="127" name="TextBox 84">
              <a:extLst>
                <a:ext uri="{FF2B5EF4-FFF2-40B4-BE49-F238E27FC236}">
                  <a16:creationId xmlns:a16="http://schemas.microsoft.com/office/drawing/2014/main" id="{EDA3ED3E-24E8-8D44-28CB-1DFB1D4DDA79}"/>
                </a:ext>
              </a:extLst>
            </p:cNvPr>
            <p:cNvSpPr txBox="1"/>
            <p:nvPr/>
          </p:nvSpPr>
          <p:spPr>
            <a:xfrm>
              <a:off x="2509154" y="4333811"/>
              <a:ext cx="994817" cy="369332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OFD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pic>
          <p:nvPicPr>
            <p:cNvPr id="133" name="Imagem 132">
              <a:extLst>
                <a:ext uri="{FF2B5EF4-FFF2-40B4-BE49-F238E27FC236}">
                  <a16:creationId xmlns:a16="http://schemas.microsoft.com/office/drawing/2014/main" id="{847BEA44-DB94-F1EB-C0E8-1CBAE04A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1242" y="4283007"/>
              <a:ext cx="2520183" cy="448162"/>
            </a:xfrm>
            <a:prstGeom prst="rect">
              <a:avLst/>
            </a:prstGeom>
          </p:spPr>
        </p:pic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8267B867-D549-5891-D44D-F292C20047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514" y="2397066"/>
            <a:ext cx="2840709" cy="195911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95F4E081-8BE4-4A3F-FFB7-F7B3D99610E9}"/>
              </a:ext>
            </a:extLst>
          </p:cNvPr>
          <p:cNvGrpSpPr/>
          <p:nvPr/>
        </p:nvGrpSpPr>
        <p:grpSpPr>
          <a:xfrm>
            <a:off x="3481068" y="3040801"/>
            <a:ext cx="2334368" cy="420176"/>
            <a:chOff x="3763661" y="3231950"/>
            <a:chExt cx="2334368" cy="420176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A90B5745-9017-544A-559E-5DFEAC26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63661" y="3231950"/>
              <a:ext cx="1940513" cy="217956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9B1BA1AE-119D-BEB5-07F8-13E45376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7765" y="3260536"/>
              <a:ext cx="370264" cy="154838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F8E51902-CA19-AB91-AA33-B48759547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76002" y="3484147"/>
              <a:ext cx="1370709" cy="167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952130"/>
                  </p:ext>
                </p:extLst>
              </p:nvPr>
            </p:nvGraphicFramePr>
            <p:xfrm>
              <a:off x="4462694" y="173345"/>
              <a:ext cx="1530186" cy="477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0186" cy="477374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0038" ay="-5145225" az="5199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6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>
                <a:extLst>
                  <a:ext uri="{FF2B5EF4-FFF2-40B4-BE49-F238E27FC236}">
                    <a16:creationId xmlns:a16="http://schemas.microsoft.com/office/drawing/2014/main" id="{A66806C1-A3B7-220C-2220-3AE2FC360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694" y="173345"/>
                <a:ext cx="1530186" cy="4773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ight Bulb Icon Vector Ilustração De Símbolo De Idéias De ...">
            <a:extLst>
              <a:ext uri="{FF2B5EF4-FFF2-40B4-BE49-F238E27FC236}">
                <a16:creationId xmlns:a16="http://schemas.microsoft.com/office/drawing/2014/main" id="{A6341AD2-323D-13EC-942B-D8573133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86" y="2014671"/>
            <a:ext cx="1211697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82FB8DD-E616-10E2-0DA3-78EE6CFD73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28614" y="4107105"/>
            <a:ext cx="3228852" cy="19894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CBD750-BDAE-428E-907E-A49CDDF35495}"/>
              </a:ext>
            </a:extLst>
          </p:cNvPr>
          <p:cNvGrpSpPr/>
          <p:nvPr/>
        </p:nvGrpSpPr>
        <p:grpSpPr>
          <a:xfrm rot="5400000">
            <a:off x="2782326" y="-558078"/>
            <a:ext cx="3835170" cy="9399828"/>
            <a:chOff x="5432494" y="626785"/>
            <a:chExt cx="3241222" cy="7944087"/>
          </a:xfrm>
        </p:grpSpPr>
        <p:sp>
          <p:nvSpPr>
            <p:cNvPr id="4" name="Block Arc 4">
              <a:extLst>
                <a:ext uri="{FF2B5EF4-FFF2-40B4-BE49-F238E27FC236}">
                  <a16:creationId xmlns:a16="http://schemas.microsoft.com/office/drawing/2014/main" id="{5A847E7E-A701-4455-A096-705942EAEB15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5272B67-C6CE-4BC0-838E-ECCFE4EE8CEC}"/>
                </a:ext>
              </a:extLst>
            </p:cNvPr>
            <p:cNvSpPr/>
            <p:nvPr/>
          </p:nvSpPr>
          <p:spPr>
            <a:xfrm>
              <a:off x="7660184" y="3855011"/>
              <a:ext cx="781200" cy="471586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F6FF2DC9-4D5B-4E65-978B-60628A2B7A3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7">
              <a:extLst>
                <a:ext uri="{FF2B5EF4-FFF2-40B4-BE49-F238E27FC236}">
                  <a16:creationId xmlns:a16="http://schemas.microsoft.com/office/drawing/2014/main" id="{0E683F15-5F16-4686-8ADF-5494BF3A8B79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E6ECEF01-A11C-476E-98E6-1D8FD85CA9D6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9">
              <a:extLst>
                <a:ext uri="{FF2B5EF4-FFF2-40B4-BE49-F238E27FC236}">
                  <a16:creationId xmlns:a16="http://schemas.microsoft.com/office/drawing/2014/main" id="{DB3BD41C-66FB-4988-A99F-FE22406BF310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6FAD3C0-52AE-479D-9DB1-7ADC7142ABEC}"/>
              </a:ext>
            </a:extLst>
          </p:cNvPr>
          <p:cNvSpPr txBox="1"/>
          <p:nvPr/>
        </p:nvSpPr>
        <p:spPr>
          <a:xfrm>
            <a:off x="3023014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7F177-40AC-4F7D-AEE6-ACED3D890C55}"/>
              </a:ext>
            </a:extLst>
          </p:cNvPr>
          <p:cNvSpPr txBox="1"/>
          <p:nvPr/>
        </p:nvSpPr>
        <p:spPr>
          <a:xfrm>
            <a:off x="6192857" y="312141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EE81D-90D1-4277-ABEE-9DC3021FAB69}"/>
              </a:ext>
            </a:extLst>
          </p:cNvPr>
          <p:cNvSpPr txBox="1"/>
          <p:nvPr/>
        </p:nvSpPr>
        <p:spPr>
          <a:xfrm>
            <a:off x="5067846" y="24089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666FF-B964-48AE-8DCB-FBB62BC27C98}"/>
              </a:ext>
            </a:extLst>
          </p:cNvPr>
          <p:cNvSpPr txBox="1"/>
          <p:nvPr/>
        </p:nvSpPr>
        <p:spPr>
          <a:xfrm>
            <a:off x="3998533" y="283417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D10C4-1B23-4831-8F1D-D980D587CBCA}"/>
              </a:ext>
            </a:extLst>
          </p:cNvPr>
          <p:cNvSpPr txBox="1"/>
          <p:nvPr/>
        </p:nvSpPr>
        <p:spPr>
          <a:xfrm>
            <a:off x="7104639" y="506346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53262" y="28729"/>
            <a:ext cx="509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6B25A0-506F-9F86-C0B8-730C3AD02F0F}"/>
              </a:ext>
            </a:extLst>
          </p:cNvPr>
          <p:cNvSpPr txBox="1"/>
          <p:nvPr/>
        </p:nvSpPr>
        <p:spPr>
          <a:xfrm>
            <a:off x="7412514" y="3297607"/>
            <a:ext cx="239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Planejamento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515FA8-76B4-2F3B-547D-2580A3F48AA2}"/>
              </a:ext>
            </a:extLst>
          </p:cNvPr>
          <p:cNvSpPr txBox="1"/>
          <p:nvPr/>
        </p:nvSpPr>
        <p:spPr>
          <a:xfrm>
            <a:off x="2433600" y="5143094"/>
            <a:ext cx="92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Início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B14AACB-D7D1-AA96-7DB6-BE08C66C942A}"/>
              </a:ext>
            </a:extLst>
          </p:cNvPr>
          <p:cNvSpPr txBox="1"/>
          <p:nvPr/>
        </p:nvSpPr>
        <p:spPr>
          <a:xfrm>
            <a:off x="4913907" y="1803499"/>
            <a:ext cx="188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Execução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5C1D262-B17B-2A80-1039-B20D8158F7CE}"/>
              </a:ext>
            </a:extLst>
          </p:cNvPr>
          <p:cNvSpPr txBox="1"/>
          <p:nvPr/>
        </p:nvSpPr>
        <p:spPr>
          <a:xfrm>
            <a:off x="1879525" y="2657008"/>
            <a:ext cx="236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2"/>
                </a:solidFill>
              </a:rPr>
              <a:t>Monitoramento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1A18F62-65BC-BA64-6DC4-BDEF24BE6923}"/>
              </a:ext>
            </a:extLst>
          </p:cNvPr>
          <p:cNvSpPr txBox="1"/>
          <p:nvPr/>
        </p:nvSpPr>
        <p:spPr>
          <a:xfrm>
            <a:off x="5788765" y="5117958"/>
            <a:ext cx="18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Finalização</a:t>
            </a:r>
          </a:p>
        </p:txBody>
      </p:sp>
      <p:pic>
        <p:nvPicPr>
          <p:cNvPr id="40" name="Imagem 39">
            <a:hlinkClick r:id="rId7"/>
            <a:extLst>
              <a:ext uri="{FF2B5EF4-FFF2-40B4-BE49-F238E27FC236}">
                <a16:creationId xmlns:a16="http://schemas.microsoft.com/office/drawing/2014/main" id="{96E6F1FB-C008-989B-9CFA-1A791FB7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90" y="2683674"/>
            <a:ext cx="1179775" cy="661390"/>
          </a:xfrm>
          <a:prstGeom prst="rect">
            <a:avLst/>
          </a:prstGeom>
        </p:spPr>
      </p:pic>
      <p:pic>
        <p:nvPicPr>
          <p:cNvPr id="42" name="Imagem 41">
            <a:hlinkClick r:id="rId9"/>
            <a:extLst>
              <a:ext uri="{FF2B5EF4-FFF2-40B4-BE49-F238E27FC236}">
                <a16:creationId xmlns:a16="http://schemas.microsoft.com/office/drawing/2014/main" id="{1EDE96C2-DE0D-5DFD-86C2-9FD4B47BC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83" b="89820" l="9934" r="89735">
                        <a14:foregroundMark x1="27483" y1="77246" x2="27483" y2="77246"/>
                        <a14:foregroundMark x1="39735" y1="75449" x2="39073" y2="77246"/>
                        <a14:foregroundMark x1="38079" y1="65269" x2="38079" y2="65269"/>
                        <a14:foregroundMark x1="43377" y1="75449" x2="41722" y2="76048"/>
                        <a14:foregroundMark x1="51656" y1="75449" x2="51656" y2="75449"/>
                        <a14:foregroundMark x1="60927" y1="79042" x2="60927" y2="79042"/>
                        <a14:foregroundMark x1="69868" y1="77246" x2="69868" y2="77246"/>
                        <a14:foregroundMark x1="53311" y1="40120" x2="53311" y2="40120"/>
                        <a14:foregroundMark x1="52318" y1="21557" x2="52318" y2="21557"/>
                        <a14:foregroundMark x1="46026" y1="8383" x2="46026" y2="8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177" y="2600672"/>
            <a:ext cx="1263957" cy="69894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F5702D1-EDD2-9F05-374E-6E58B6FB2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235" y="1328789"/>
            <a:ext cx="599843" cy="6978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C030F5E5-5086-9071-368F-5F414C6ED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550" y="1404335"/>
            <a:ext cx="572020" cy="572020"/>
          </a:xfrm>
          <a:prstGeom prst="rect">
            <a:avLst/>
          </a:prstGeom>
        </p:spPr>
      </p:pic>
      <p:pic>
        <p:nvPicPr>
          <p:cNvPr id="45" name="Imagem 44">
            <a:hlinkClick r:id="rId14"/>
            <a:extLst>
              <a:ext uri="{FF2B5EF4-FFF2-40B4-BE49-F238E27FC236}">
                <a16:creationId xmlns:a16="http://schemas.microsoft.com/office/drawing/2014/main" id="{5E880C06-4B88-3669-D555-9C4BAFD3D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405" y="1161477"/>
            <a:ext cx="634193" cy="63419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A6AB5F4-37C1-3FD5-7749-CD34670177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5072" y="1970203"/>
            <a:ext cx="650317" cy="650317"/>
          </a:xfrm>
          <a:prstGeom prst="rect">
            <a:avLst/>
          </a:prstGeom>
        </p:spPr>
      </p:pic>
      <p:pic>
        <p:nvPicPr>
          <p:cNvPr id="47" name="Imagem 46">
            <a:hlinkClick r:id="rId17"/>
            <a:extLst>
              <a:ext uri="{FF2B5EF4-FFF2-40B4-BE49-F238E27FC236}">
                <a16:creationId xmlns:a16="http://schemas.microsoft.com/office/drawing/2014/main" id="{7D09BF5E-552D-BD1F-C5EF-68F184ED76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834" y="2006690"/>
            <a:ext cx="650318" cy="650318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4E033507-CBF5-FCFC-0889-71F0348BAF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2880" y="5908715"/>
            <a:ext cx="638756" cy="6099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38F6146-EBAC-CAA5-9B17-07CFD0DFB5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8288" y="5948953"/>
            <a:ext cx="576095" cy="542207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5CFF96A1-5B19-21E1-A0CE-6D01F5BCCC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6" y="5862405"/>
            <a:ext cx="640240" cy="64024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E6F5E6A9-9D6F-863A-2B34-70B56707DB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1714" y="3912552"/>
            <a:ext cx="4098409" cy="1895218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B85889-702F-E114-E8C6-40FCE90C524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111712" y="6388620"/>
            <a:ext cx="464701" cy="1376044"/>
          </a:xfrm>
          <a:prstGeom prst="rect">
            <a:avLst/>
          </a:prstGeom>
        </p:spPr>
      </p:pic>
      <p:pic>
        <p:nvPicPr>
          <p:cNvPr id="10" name="Imagem 9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D1BAA8-D543-F753-F83F-0704F79F783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357692" y="6453628"/>
            <a:ext cx="368961" cy="4194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B2ED4E-45F9-02B7-B58B-E1EDD028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33" y="5973648"/>
            <a:ext cx="555394" cy="5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60C93B-1F97-5FD5-0530-408C75FE9355}"/>
              </a:ext>
            </a:extLst>
          </p:cNvPr>
          <p:cNvSpPr txBox="1"/>
          <p:nvPr/>
        </p:nvSpPr>
        <p:spPr>
          <a:xfrm>
            <a:off x="9795940" y="3072570"/>
            <a:ext cx="198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</a:rPr>
              <a:t>Clique nos ícones para acessar os links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000">
              <a:schemeClr val="accent1">
                <a:lumMod val="5000"/>
                <a:lumOff val="95000"/>
              </a:schemeClr>
            </a:gs>
            <a:gs pos="42000">
              <a:schemeClr val="accent1">
                <a:lumMod val="5000"/>
                <a:lumOff val="95000"/>
              </a:schemeClr>
            </a:gs>
            <a:gs pos="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2A1920-74EB-9485-73A0-9213DC02D211}"/>
              </a:ext>
            </a:extLst>
          </p:cNvPr>
          <p:cNvSpPr txBox="1"/>
          <p:nvPr/>
        </p:nvSpPr>
        <p:spPr>
          <a:xfrm>
            <a:off x="1664291" y="2417108"/>
            <a:ext cx="5092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Agradecemos</a:t>
            </a:r>
          </a:p>
          <a:p>
            <a:pPr algn="ctr"/>
            <a:r>
              <a:rPr lang="pt-BR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atenção!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4ABD2D53-84B7-F6AB-B2B6-5D2AAA3F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1483" y="60154"/>
            <a:ext cx="1487255" cy="665979"/>
          </a:xfrm>
          <a:prstGeom prst="rect">
            <a:avLst/>
          </a:prstGeom>
          <a:effectLst>
            <a:softEdge rad="50800"/>
          </a:effectLst>
        </p:spPr>
      </p:pic>
      <p:grpSp>
        <p:nvGrpSpPr>
          <p:cNvPr id="2" name="그룹 104">
            <a:extLst>
              <a:ext uri="{FF2B5EF4-FFF2-40B4-BE49-F238E27FC236}">
                <a16:creationId xmlns:a16="http://schemas.microsoft.com/office/drawing/2014/main" id="{64F55B9F-01EC-8C1D-019C-94FE6CDFB874}"/>
              </a:ext>
            </a:extLst>
          </p:cNvPr>
          <p:cNvGrpSpPr/>
          <p:nvPr/>
        </p:nvGrpSpPr>
        <p:grpSpPr>
          <a:xfrm>
            <a:off x="1205154" y="4314158"/>
            <a:ext cx="1597099" cy="1135944"/>
            <a:chOff x="1901513" y="1817856"/>
            <a:chExt cx="2196829" cy="1562505"/>
          </a:xfrm>
          <a:solidFill>
            <a:schemeClr val="accent4"/>
          </a:solidFill>
        </p:grpSpPr>
        <p:sp>
          <p:nvSpPr>
            <p:cNvPr id="10" name="자유형: 도형 105">
              <a:extLst>
                <a:ext uri="{FF2B5EF4-FFF2-40B4-BE49-F238E27FC236}">
                  <a16:creationId xmlns:a16="http://schemas.microsoft.com/office/drawing/2014/main" id="{CEEA58AF-09FB-511C-8367-61E6727E63E5}"/>
                </a:ext>
              </a:extLst>
            </p:cNvPr>
            <p:cNvSpPr/>
            <p:nvPr/>
          </p:nvSpPr>
          <p:spPr>
            <a:xfrm>
              <a:off x="1901513" y="3137170"/>
              <a:ext cx="2196829" cy="243191"/>
            </a:xfrm>
            <a:custGeom>
              <a:avLst/>
              <a:gdLst>
                <a:gd name="connsiteX0" fmla="*/ 0 w 2196829"/>
                <a:gd name="connsiteY0" fmla="*/ 24319 h 243191"/>
                <a:gd name="connsiteX1" fmla="*/ 0 w 2196829"/>
                <a:gd name="connsiteY1" fmla="*/ 218872 h 243191"/>
                <a:gd name="connsiteX2" fmla="*/ 24319 w 2196829"/>
                <a:gd name="connsiteY2" fmla="*/ 243191 h 243191"/>
                <a:gd name="connsiteX3" fmla="*/ 2172511 w 2196829"/>
                <a:gd name="connsiteY3" fmla="*/ 243191 h 243191"/>
                <a:gd name="connsiteX4" fmla="*/ 2196830 w 2196829"/>
                <a:gd name="connsiteY4" fmla="*/ 218872 h 243191"/>
                <a:gd name="connsiteX5" fmla="*/ 2196830 w 2196829"/>
                <a:gd name="connsiteY5" fmla="*/ 24319 h 243191"/>
                <a:gd name="connsiteX6" fmla="*/ 2172511 w 2196829"/>
                <a:gd name="connsiteY6" fmla="*/ 0 h 243191"/>
                <a:gd name="connsiteX7" fmla="*/ 24319 w 2196829"/>
                <a:gd name="connsiteY7" fmla="*/ 0 h 243191"/>
                <a:gd name="connsiteX8" fmla="*/ 0 w 2196829"/>
                <a:gd name="connsiteY8" fmla="*/ 24319 h 243191"/>
                <a:gd name="connsiteX9" fmla="*/ 879543 w 2196829"/>
                <a:gd name="connsiteY9" fmla="*/ 194553 h 243191"/>
                <a:gd name="connsiteX10" fmla="*/ 174287 w 2196829"/>
                <a:gd name="connsiteY10" fmla="*/ 194553 h 243191"/>
                <a:gd name="connsiteX11" fmla="*/ 154021 w 2196829"/>
                <a:gd name="connsiteY11" fmla="*/ 174287 h 243191"/>
                <a:gd name="connsiteX12" fmla="*/ 154021 w 2196829"/>
                <a:gd name="connsiteY12" fmla="*/ 68904 h 243191"/>
                <a:gd name="connsiteX13" fmla="*/ 174287 w 2196829"/>
                <a:gd name="connsiteY13" fmla="*/ 48638 h 243191"/>
                <a:gd name="connsiteX14" fmla="*/ 879543 w 2196829"/>
                <a:gd name="connsiteY14" fmla="*/ 48638 h 243191"/>
                <a:gd name="connsiteX15" fmla="*/ 899809 w 2196829"/>
                <a:gd name="connsiteY15" fmla="*/ 68904 h 243191"/>
                <a:gd name="connsiteX16" fmla="*/ 899809 w 2196829"/>
                <a:gd name="connsiteY16" fmla="*/ 174287 h 243191"/>
                <a:gd name="connsiteX17" fmla="*/ 879543 w 2196829"/>
                <a:gd name="connsiteY17" fmla="*/ 194553 h 243191"/>
                <a:gd name="connsiteX18" fmla="*/ 2028623 w 2196829"/>
                <a:gd name="connsiteY18" fmla="*/ 194553 h 243191"/>
                <a:gd name="connsiteX19" fmla="*/ 1311208 w 2196829"/>
                <a:gd name="connsiteY19" fmla="*/ 194553 h 243191"/>
                <a:gd name="connsiteX20" fmla="*/ 1297021 w 2196829"/>
                <a:gd name="connsiteY20" fmla="*/ 180367 h 243191"/>
                <a:gd name="connsiteX21" fmla="*/ 1297021 w 2196829"/>
                <a:gd name="connsiteY21" fmla="*/ 62824 h 243191"/>
                <a:gd name="connsiteX22" fmla="*/ 1311208 w 2196829"/>
                <a:gd name="connsiteY22" fmla="*/ 48638 h 243191"/>
                <a:gd name="connsiteX23" fmla="*/ 2028623 w 2196829"/>
                <a:gd name="connsiteY23" fmla="*/ 48638 h 243191"/>
                <a:gd name="connsiteX24" fmla="*/ 2042809 w 2196829"/>
                <a:gd name="connsiteY24" fmla="*/ 62824 h 243191"/>
                <a:gd name="connsiteX25" fmla="*/ 2042809 w 2196829"/>
                <a:gd name="connsiteY25" fmla="*/ 180367 h 243191"/>
                <a:gd name="connsiteX26" fmla="*/ 2028623 w 2196829"/>
                <a:gd name="connsiteY26" fmla="*/ 194553 h 24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96829" h="243191">
                  <a:moveTo>
                    <a:pt x="0" y="24319"/>
                  </a:moveTo>
                  <a:lnTo>
                    <a:pt x="0" y="218872"/>
                  </a:lnTo>
                  <a:cubicBezTo>
                    <a:pt x="0" y="232329"/>
                    <a:pt x="10863" y="243191"/>
                    <a:pt x="24319" y="243191"/>
                  </a:cubicBezTo>
                  <a:lnTo>
                    <a:pt x="2172511" y="243191"/>
                  </a:lnTo>
                  <a:cubicBezTo>
                    <a:pt x="2185968" y="243191"/>
                    <a:pt x="2196830" y="232329"/>
                    <a:pt x="2196830" y="218872"/>
                  </a:cubicBezTo>
                  <a:lnTo>
                    <a:pt x="2196830" y="24319"/>
                  </a:lnTo>
                  <a:cubicBezTo>
                    <a:pt x="2196830" y="10863"/>
                    <a:pt x="2185968" y="0"/>
                    <a:pt x="2172511" y="0"/>
                  </a:cubicBezTo>
                  <a:lnTo>
                    <a:pt x="24319" y="0"/>
                  </a:lnTo>
                  <a:cubicBezTo>
                    <a:pt x="10863" y="0"/>
                    <a:pt x="0" y="10863"/>
                    <a:pt x="0" y="24319"/>
                  </a:cubicBezTo>
                  <a:close/>
                  <a:moveTo>
                    <a:pt x="879543" y="194553"/>
                  </a:moveTo>
                  <a:lnTo>
                    <a:pt x="174287" y="194553"/>
                  </a:lnTo>
                  <a:cubicBezTo>
                    <a:pt x="163100" y="194553"/>
                    <a:pt x="154021" y="185474"/>
                    <a:pt x="154021" y="174287"/>
                  </a:cubicBezTo>
                  <a:lnTo>
                    <a:pt x="154021" y="68904"/>
                  </a:lnTo>
                  <a:cubicBezTo>
                    <a:pt x="154021" y="57717"/>
                    <a:pt x="163100" y="48638"/>
                    <a:pt x="174287" y="48638"/>
                  </a:cubicBezTo>
                  <a:lnTo>
                    <a:pt x="879543" y="48638"/>
                  </a:lnTo>
                  <a:cubicBezTo>
                    <a:pt x="890729" y="48638"/>
                    <a:pt x="899809" y="57717"/>
                    <a:pt x="899809" y="68904"/>
                  </a:cubicBezTo>
                  <a:lnTo>
                    <a:pt x="899809" y="174287"/>
                  </a:lnTo>
                  <a:cubicBezTo>
                    <a:pt x="899809" y="185474"/>
                    <a:pt x="890729" y="194553"/>
                    <a:pt x="879543" y="194553"/>
                  </a:cubicBezTo>
                  <a:close/>
                  <a:moveTo>
                    <a:pt x="2028623" y="194553"/>
                  </a:moveTo>
                  <a:lnTo>
                    <a:pt x="1311208" y="194553"/>
                  </a:lnTo>
                  <a:cubicBezTo>
                    <a:pt x="1303344" y="194553"/>
                    <a:pt x="1297021" y="188230"/>
                    <a:pt x="1297021" y="180367"/>
                  </a:cubicBezTo>
                  <a:lnTo>
                    <a:pt x="1297021" y="62824"/>
                  </a:lnTo>
                  <a:cubicBezTo>
                    <a:pt x="1297021" y="54961"/>
                    <a:pt x="1303344" y="48638"/>
                    <a:pt x="1311208" y="48638"/>
                  </a:cubicBezTo>
                  <a:lnTo>
                    <a:pt x="2028623" y="48638"/>
                  </a:lnTo>
                  <a:cubicBezTo>
                    <a:pt x="2036486" y="48638"/>
                    <a:pt x="2042809" y="54961"/>
                    <a:pt x="2042809" y="62824"/>
                  </a:cubicBezTo>
                  <a:lnTo>
                    <a:pt x="2042809" y="180367"/>
                  </a:lnTo>
                  <a:cubicBezTo>
                    <a:pt x="2042809" y="188230"/>
                    <a:pt x="2036405" y="194553"/>
                    <a:pt x="2028623" y="194553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6">
              <a:extLst>
                <a:ext uri="{FF2B5EF4-FFF2-40B4-BE49-F238E27FC236}">
                  <a16:creationId xmlns:a16="http://schemas.microsoft.com/office/drawing/2014/main" id="{233940BE-C3E3-E2FF-7ADA-06D6A6A987A4}"/>
                </a:ext>
              </a:extLst>
            </p:cNvPr>
            <p:cNvSpPr/>
            <p:nvPr/>
          </p:nvSpPr>
          <p:spPr>
            <a:xfrm>
              <a:off x="1974470" y="2456234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1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07">
              <a:extLst>
                <a:ext uri="{FF2B5EF4-FFF2-40B4-BE49-F238E27FC236}">
                  <a16:creationId xmlns:a16="http://schemas.microsoft.com/office/drawing/2014/main" id="{111A4D01-12BA-4551-FDB7-6A5871D7BC80}"/>
                </a:ext>
              </a:extLst>
            </p:cNvPr>
            <p:cNvSpPr/>
            <p:nvPr/>
          </p:nvSpPr>
          <p:spPr>
            <a:xfrm>
              <a:off x="3388305" y="2456234"/>
              <a:ext cx="632298" cy="591765"/>
            </a:xfrm>
            <a:custGeom>
              <a:avLst/>
              <a:gdLst>
                <a:gd name="connsiteX0" fmla="*/ 397132 w 632298"/>
                <a:gd name="connsiteY0" fmla="*/ 0 h 591765"/>
                <a:gd name="connsiteX1" fmla="*/ 397132 w 632298"/>
                <a:gd name="connsiteY1" fmla="*/ 110733 h 591765"/>
                <a:gd name="connsiteX2" fmla="*/ 378163 w 632298"/>
                <a:gd name="connsiteY2" fmla="*/ 129702 h 591765"/>
                <a:gd name="connsiteX3" fmla="*/ 254054 w 632298"/>
                <a:gd name="connsiteY3" fmla="*/ 129702 h 591765"/>
                <a:gd name="connsiteX4" fmla="*/ 235085 w 632298"/>
                <a:gd name="connsiteY4" fmla="*/ 110733 h 591765"/>
                <a:gd name="connsiteX5" fmla="*/ 235085 w 632298"/>
                <a:gd name="connsiteY5" fmla="*/ 0 h 591765"/>
                <a:gd name="connsiteX6" fmla="*/ 0 w 632298"/>
                <a:gd name="connsiteY6" fmla="*/ 0 h 591765"/>
                <a:gd name="connsiteX7" fmla="*/ 0 w 632298"/>
                <a:gd name="connsiteY7" fmla="*/ 543128 h 591765"/>
                <a:gd name="connsiteX8" fmla="*/ 48638 w 632298"/>
                <a:gd name="connsiteY8" fmla="*/ 591766 h 591765"/>
                <a:gd name="connsiteX9" fmla="*/ 583660 w 632298"/>
                <a:gd name="connsiteY9" fmla="*/ 591766 h 591765"/>
                <a:gd name="connsiteX10" fmla="*/ 632298 w 632298"/>
                <a:gd name="connsiteY10" fmla="*/ 543128 h 591765"/>
                <a:gd name="connsiteX11" fmla="*/ 632298 w 632298"/>
                <a:gd name="connsiteY11" fmla="*/ 0 h 591765"/>
                <a:gd name="connsiteX12" fmla="*/ 397132 w 632298"/>
                <a:gd name="connsiteY12" fmla="*/ 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2298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래픽 2">
              <a:extLst>
                <a:ext uri="{FF2B5EF4-FFF2-40B4-BE49-F238E27FC236}">
                  <a16:creationId xmlns:a16="http://schemas.microsoft.com/office/drawing/2014/main" id="{90750174-900A-C2EE-AF8A-E29E4A5535A8}"/>
                </a:ext>
              </a:extLst>
            </p:cNvPr>
            <p:cNvGrpSpPr/>
            <p:nvPr/>
          </p:nvGrpSpPr>
          <p:grpSpPr>
            <a:xfrm>
              <a:off x="2025784" y="2893978"/>
              <a:ext cx="109841" cy="99465"/>
              <a:chOff x="2025784" y="2893978"/>
              <a:chExt cx="109841" cy="99465"/>
            </a:xfrm>
            <a:grpFill/>
          </p:grpSpPr>
          <p:sp>
            <p:nvSpPr>
              <p:cNvPr id="22" name="자유형: 도형 116">
                <a:extLst>
                  <a:ext uri="{FF2B5EF4-FFF2-40B4-BE49-F238E27FC236}">
                    <a16:creationId xmlns:a16="http://schemas.microsoft.com/office/drawing/2014/main" id="{DDBA4E4E-C7D8-5898-9D5B-04BDED4C6FDE}"/>
                  </a:ext>
                </a:extLst>
              </p:cNvPr>
              <p:cNvSpPr/>
              <p:nvPr/>
            </p:nvSpPr>
            <p:spPr>
              <a:xfrm>
                <a:off x="2036646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117">
                <a:extLst>
                  <a:ext uri="{FF2B5EF4-FFF2-40B4-BE49-F238E27FC236}">
                    <a16:creationId xmlns:a16="http://schemas.microsoft.com/office/drawing/2014/main" id="{09E618F5-40DC-59BC-99E9-39FCFDB16925}"/>
                  </a:ext>
                </a:extLst>
              </p:cNvPr>
              <p:cNvSpPr/>
              <p:nvPr/>
            </p:nvSpPr>
            <p:spPr>
              <a:xfrm>
                <a:off x="20916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118">
                <a:extLst>
                  <a:ext uri="{FF2B5EF4-FFF2-40B4-BE49-F238E27FC236}">
                    <a16:creationId xmlns:a16="http://schemas.microsoft.com/office/drawing/2014/main" id="{4BFCD518-0E92-2832-909E-0F07DCCE6CB3}"/>
                  </a:ext>
                </a:extLst>
              </p:cNvPr>
              <p:cNvSpPr/>
              <p:nvPr/>
            </p:nvSpPr>
            <p:spPr>
              <a:xfrm>
                <a:off x="2025784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120" y="0"/>
                      <a:pt x="36560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5" name="자유형: 도형 109">
              <a:extLst>
                <a:ext uri="{FF2B5EF4-FFF2-40B4-BE49-F238E27FC236}">
                  <a16:creationId xmlns:a16="http://schemas.microsoft.com/office/drawing/2014/main" id="{2CC74FAF-1296-3520-14C9-B11A4BD7F871}"/>
                </a:ext>
              </a:extLst>
            </p:cNvPr>
            <p:cNvSpPr/>
            <p:nvPr/>
          </p:nvSpPr>
          <p:spPr>
            <a:xfrm>
              <a:off x="2681428" y="2456234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38457 w 632297"/>
                <a:gd name="connsiteY13" fmla="*/ 437745 h 591765"/>
                <a:gd name="connsiteX14" fmla="*/ 154994 w 632297"/>
                <a:gd name="connsiteY14" fmla="*/ 458578 h 591765"/>
                <a:gd name="connsiteX15" fmla="*/ 147293 w 632297"/>
                <a:gd name="connsiteY15" fmla="*/ 458578 h 591765"/>
                <a:gd name="connsiteX16" fmla="*/ 147293 w 632297"/>
                <a:gd name="connsiteY16" fmla="*/ 512567 h 591765"/>
                <a:gd name="connsiteX17" fmla="*/ 129702 w 632297"/>
                <a:gd name="connsiteY17" fmla="*/ 512567 h 591765"/>
                <a:gd name="connsiteX18" fmla="*/ 129702 w 632297"/>
                <a:gd name="connsiteY18" fmla="*/ 458659 h 591765"/>
                <a:gd name="connsiteX19" fmla="*/ 121920 w 632297"/>
                <a:gd name="connsiteY19" fmla="*/ 458659 h 591765"/>
                <a:gd name="connsiteX20" fmla="*/ 138457 w 632297"/>
                <a:gd name="connsiteY20" fmla="*/ 437745 h 591765"/>
                <a:gd name="connsiteX21" fmla="*/ 83415 w 632297"/>
                <a:gd name="connsiteY21" fmla="*/ 437745 h 591765"/>
                <a:gd name="connsiteX22" fmla="*/ 99952 w 632297"/>
                <a:gd name="connsiteY22" fmla="*/ 458578 h 591765"/>
                <a:gd name="connsiteX23" fmla="*/ 92251 w 632297"/>
                <a:gd name="connsiteY23" fmla="*/ 458578 h 591765"/>
                <a:gd name="connsiteX24" fmla="*/ 92251 w 632297"/>
                <a:gd name="connsiteY24" fmla="*/ 512567 h 591765"/>
                <a:gd name="connsiteX25" fmla="*/ 74660 w 632297"/>
                <a:gd name="connsiteY25" fmla="*/ 512567 h 591765"/>
                <a:gd name="connsiteX26" fmla="*/ 74660 w 632297"/>
                <a:gd name="connsiteY26" fmla="*/ 458578 h 591765"/>
                <a:gd name="connsiteX27" fmla="*/ 66878 w 632297"/>
                <a:gd name="connsiteY27" fmla="*/ 458578 h 591765"/>
                <a:gd name="connsiteX28" fmla="*/ 83415 w 632297"/>
                <a:gd name="connsiteY28" fmla="*/ 437745 h 591765"/>
                <a:gd name="connsiteX29" fmla="*/ 165857 w 632297"/>
                <a:gd name="connsiteY29" fmla="*/ 537210 h 591765"/>
                <a:gd name="connsiteX30" fmla="*/ 56015 w 632297"/>
                <a:gd name="connsiteY30" fmla="*/ 537210 h 591765"/>
                <a:gd name="connsiteX31" fmla="*/ 56015 w 632297"/>
                <a:gd name="connsiteY31" fmla="*/ 526347 h 591765"/>
                <a:gd name="connsiteX32" fmla="*/ 165857 w 632297"/>
                <a:gd name="connsiteY32" fmla="*/ 526347 h 591765"/>
                <a:gd name="connsiteX33" fmla="*/ 165857 w 632297"/>
                <a:gd name="connsiteY33" fmla="*/ 537210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1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1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38457" y="437745"/>
                  </a:moveTo>
                  <a:cubicBezTo>
                    <a:pt x="143969" y="444635"/>
                    <a:pt x="149401" y="451526"/>
                    <a:pt x="154994" y="458578"/>
                  </a:cubicBezTo>
                  <a:cubicBezTo>
                    <a:pt x="152319" y="458578"/>
                    <a:pt x="149887" y="458578"/>
                    <a:pt x="147293" y="458578"/>
                  </a:cubicBezTo>
                  <a:cubicBezTo>
                    <a:pt x="147293" y="476655"/>
                    <a:pt x="147293" y="494571"/>
                    <a:pt x="147293" y="512567"/>
                  </a:cubicBezTo>
                  <a:cubicBezTo>
                    <a:pt x="141375" y="512567"/>
                    <a:pt x="135620" y="512567"/>
                    <a:pt x="129702" y="512567"/>
                  </a:cubicBezTo>
                  <a:cubicBezTo>
                    <a:pt x="129702" y="494651"/>
                    <a:pt x="129702" y="476655"/>
                    <a:pt x="129702" y="458659"/>
                  </a:cubicBezTo>
                  <a:cubicBezTo>
                    <a:pt x="127108" y="458659"/>
                    <a:pt x="124676" y="458659"/>
                    <a:pt x="121920" y="458659"/>
                  </a:cubicBezTo>
                  <a:cubicBezTo>
                    <a:pt x="127432" y="451607"/>
                    <a:pt x="132864" y="444716"/>
                    <a:pt x="138457" y="437745"/>
                  </a:cubicBezTo>
                  <a:close/>
                  <a:moveTo>
                    <a:pt x="83415" y="437745"/>
                  </a:moveTo>
                  <a:cubicBezTo>
                    <a:pt x="89008" y="444716"/>
                    <a:pt x="94439" y="451607"/>
                    <a:pt x="99952" y="458578"/>
                  </a:cubicBezTo>
                  <a:cubicBezTo>
                    <a:pt x="97277" y="458578"/>
                    <a:pt x="94845" y="458578"/>
                    <a:pt x="92251" y="458578"/>
                  </a:cubicBezTo>
                  <a:cubicBezTo>
                    <a:pt x="92251" y="476574"/>
                    <a:pt x="92251" y="494571"/>
                    <a:pt x="92251" y="512567"/>
                  </a:cubicBezTo>
                  <a:cubicBezTo>
                    <a:pt x="86333" y="512567"/>
                    <a:pt x="80577" y="512567"/>
                    <a:pt x="74660" y="512567"/>
                  </a:cubicBezTo>
                  <a:cubicBezTo>
                    <a:pt x="74660" y="494571"/>
                    <a:pt x="74660" y="476655"/>
                    <a:pt x="74660" y="458578"/>
                  </a:cubicBezTo>
                  <a:cubicBezTo>
                    <a:pt x="71985" y="458578"/>
                    <a:pt x="69553" y="458578"/>
                    <a:pt x="66878" y="458578"/>
                  </a:cubicBezTo>
                  <a:cubicBezTo>
                    <a:pt x="72471" y="451526"/>
                    <a:pt x="77902" y="444716"/>
                    <a:pt x="83415" y="437745"/>
                  </a:cubicBezTo>
                  <a:close/>
                  <a:moveTo>
                    <a:pt x="165857" y="537210"/>
                  </a:moveTo>
                  <a:cubicBezTo>
                    <a:pt x="129297" y="537210"/>
                    <a:pt x="92737" y="537210"/>
                    <a:pt x="56015" y="537210"/>
                  </a:cubicBezTo>
                  <a:cubicBezTo>
                    <a:pt x="56015" y="533562"/>
                    <a:pt x="56015" y="529995"/>
                    <a:pt x="56015" y="526347"/>
                  </a:cubicBezTo>
                  <a:cubicBezTo>
                    <a:pt x="92656" y="526347"/>
                    <a:pt x="129216" y="526347"/>
                    <a:pt x="165857" y="526347"/>
                  </a:cubicBezTo>
                  <a:cubicBezTo>
                    <a:pt x="165857" y="529914"/>
                    <a:pt x="165857" y="533481"/>
                    <a:pt x="165857" y="537210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" name="그래픽 2">
              <a:extLst>
                <a:ext uri="{FF2B5EF4-FFF2-40B4-BE49-F238E27FC236}">
                  <a16:creationId xmlns:a16="http://schemas.microsoft.com/office/drawing/2014/main" id="{E138D3A9-67A6-D72A-5207-398627CD77AA}"/>
                </a:ext>
              </a:extLst>
            </p:cNvPr>
            <p:cNvGrpSpPr/>
            <p:nvPr/>
          </p:nvGrpSpPr>
          <p:grpSpPr>
            <a:xfrm>
              <a:off x="3449103" y="2893978"/>
              <a:ext cx="109841" cy="99465"/>
              <a:chOff x="3449103" y="2893978"/>
              <a:chExt cx="109841" cy="99465"/>
            </a:xfrm>
            <a:grpFill/>
          </p:grpSpPr>
          <p:sp>
            <p:nvSpPr>
              <p:cNvPr id="19" name="자유형: 도형 113">
                <a:extLst>
                  <a:ext uri="{FF2B5EF4-FFF2-40B4-BE49-F238E27FC236}">
                    <a16:creationId xmlns:a16="http://schemas.microsoft.com/office/drawing/2014/main" id="{50EEDB4A-EA5B-9590-2D3C-F0D3E7B50B6E}"/>
                  </a:ext>
                </a:extLst>
              </p:cNvPr>
              <p:cNvSpPr/>
              <p:nvPr/>
            </p:nvSpPr>
            <p:spPr>
              <a:xfrm>
                <a:off x="3459965" y="2893978"/>
                <a:ext cx="33073" cy="74822"/>
              </a:xfrm>
              <a:custGeom>
                <a:avLst/>
                <a:gdLst>
                  <a:gd name="connsiteX0" fmla="*/ 7782 w 33073"/>
                  <a:gd name="connsiteY0" fmla="*/ 74822 h 74822"/>
                  <a:gd name="connsiteX1" fmla="*/ 25373 w 33073"/>
                  <a:gd name="connsiteY1" fmla="*/ 74822 h 74822"/>
                  <a:gd name="connsiteX2" fmla="*/ 25373 w 33073"/>
                  <a:gd name="connsiteY2" fmla="*/ 20833 h 74822"/>
                  <a:gd name="connsiteX3" fmla="*/ 33074 w 33073"/>
                  <a:gd name="connsiteY3" fmla="*/ 20833 h 74822"/>
                  <a:gd name="connsiteX4" fmla="*/ 16537 w 33073"/>
                  <a:gd name="connsiteY4" fmla="*/ 0 h 74822"/>
                  <a:gd name="connsiteX5" fmla="*/ 0 w 33073"/>
                  <a:gd name="connsiteY5" fmla="*/ 20833 h 74822"/>
                  <a:gd name="connsiteX6" fmla="*/ 7782 w 33073"/>
                  <a:gd name="connsiteY6" fmla="*/ 20833 h 74822"/>
                  <a:gd name="connsiteX7" fmla="*/ 7782 w 33073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3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911"/>
                      <a:pt x="25373" y="20833"/>
                    </a:cubicBezTo>
                    <a:cubicBezTo>
                      <a:pt x="27886" y="20833"/>
                      <a:pt x="30318" y="20833"/>
                      <a:pt x="33074" y="20833"/>
                    </a:cubicBezTo>
                    <a:cubicBezTo>
                      <a:pt x="27481" y="13862"/>
                      <a:pt x="22049" y="6971"/>
                      <a:pt x="16537" y="0"/>
                    </a:cubicBezTo>
                    <a:cubicBezTo>
                      <a:pt x="11025" y="6971"/>
                      <a:pt x="5593" y="13781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14">
                <a:extLst>
                  <a:ext uri="{FF2B5EF4-FFF2-40B4-BE49-F238E27FC236}">
                    <a16:creationId xmlns:a16="http://schemas.microsoft.com/office/drawing/2014/main" id="{E0C6BF33-1A50-8D0E-1FCA-CBDD3AB45297}"/>
                  </a:ext>
                </a:extLst>
              </p:cNvPr>
              <p:cNvSpPr/>
              <p:nvPr/>
            </p:nvSpPr>
            <p:spPr>
              <a:xfrm>
                <a:off x="3515008" y="2893978"/>
                <a:ext cx="33074" cy="74822"/>
              </a:xfrm>
              <a:custGeom>
                <a:avLst/>
                <a:gdLst>
                  <a:gd name="connsiteX0" fmla="*/ 7782 w 33074"/>
                  <a:gd name="connsiteY0" fmla="*/ 74822 h 74822"/>
                  <a:gd name="connsiteX1" fmla="*/ 25373 w 33074"/>
                  <a:gd name="connsiteY1" fmla="*/ 74822 h 74822"/>
                  <a:gd name="connsiteX2" fmla="*/ 25373 w 33074"/>
                  <a:gd name="connsiteY2" fmla="*/ 20833 h 74822"/>
                  <a:gd name="connsiteX3" fmla="*/ 33074 w 33074"/>
                  <a:gd name="connsiteY3" fmla="*/ 20833 h 74822"/>
                  <a:gd name="connsiteX4" fmla="*/ 16537 w 33074"/>
                  <a:gd name="connsiteY4" fmla="*/ 0 h 74822"/>
                  <a:gd name="connsiteX5" fmla="*/ 0 w 33074"/>
                  <a:gd name="connsiteY5" fmla="*/ 20833 h 74822"/>
                  <a:gd name="connsiteX6" fmla="*/ 7782 w 33074"/>
                  <a:gd name="connsiteY6" fmla="*/ 20833 h 74822"/>
                  <a:gd name="connsiteX7" fmla="*/ 7782 w 33074"/>
                  <a:gd name="connsiteY7" fmla="*/ 74822 h 74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074" h="74822">
                    <a:moveTo>
                      <a:pt x="7782" y="74822"/>
                    </a:moveTo>
                    <a:cubicBezTo>
                      <a:pt x="13700" y="74822"/>
                      <a:pt x="19455" y="74822"/>
                      <a:pt x="25373" y="74822"/>
                    </a:cubicBezTo>
                    <a:cubicBezTo>
                      <a:pt x="25373" y="56826"/>
                      <a:pt x="25373" y="38830"/>
                      <a:pt x="25373" y="20833"/>
                    </a:cubicBezTo>
                    <a:cubicBezTo>
                      <a:pt x="27967" y="20833"/>
                      <a:pt x="30399" y="20833"/>
                      <a:pt x="33074" y="20833"/>
                    </a:cubicBezTo>
                    <a:cubicBezTo>
                      <a:pt x="27481" y="13781"/>
                      <a:pt x="22049" y="6971"/>
                      <a:pt x="16537" y="0"/>
                    </a:cubicBezTo>
                    <a:cubicBezTo>
                      <a:pt x="10944" y="6971"/>
                      <a:pt x="5512" y="13862"/>
                      <a:pt x="0" y="20833"/>
                    </a:cubicBezTo>
                    <a:cubicBezTo>
                      <a:pt x="2756" y="20833"/>
                      <a:pt x="5188" y="20833"/>
                      <a:pt x="7782" y="20833"/>
                    </a:cubicBezTo>
                    <a:cubicBezTo>
                      <a:pt x="7782" y="38911"/>
                      <a:pt x="7782" y="56826"/>
                      <a:pt x="7782" y="74822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115">
                <a:extLst>
                  <a:ext uri="{FF2B5EF4-FFF2-40B4-BE49-F238E27FC236}">
                    <a16:creationId xmlns:a16="http://schemas.microsoft.com/office/drawing/2014/main" id="{3263F9F8-B153-B3AB-12AA-DAE175F3C0C3}"/>
                  </a:ext>
                </a:extLst>
              </p:cNvPr>
              <p:cNvSpPr/>
              <p:nvPr/>
            </p:nvSpPr>
            <p:spPr>
              <a:xfrm>
                <a:off x="3449103" y="2982581"/>
                <a:ext cx="109841" cy="10862"/>
              </a:xfrm>
              <a:custGeom>
                <a:avLst/>
                <a:gdLst>
                  <a:gd name="connsiteX0" fmla="*/ 0 w 109841"/>
                  <a:gd name="connsiteY0" fmla="*/ 0 h 10862"/>
                  <a:gd name="connsiteX1" fmla="*/ 0 w 109841"/>
                  <a:gd name="connsiteY1" fmla="*/ 10863 h 10862"/>
                  <a:gd name="connsiteX2" fmla="*/ 109842 w 109841"/>
                  <a:gd name="connsiteY2" fmla="*/ 10863 h 10862"/>
                  <a:gd name="connsiteX3" fmla="*/ 109842 w 109841"/>
                  <a:gd name="connsiteY3" fmla="*/ 0 h 10862"/>
                  <a:gd name="connsiteX4" fmla="*/ 0 w 109841"/>
                  <a:gd name="connsiteY4" fmla="*/ 0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41" h="10862">
                    <a:moveTo>
                      <a:pt x="0" y="0"/>
                    </a:moveTo>
                    <a:cubicBezTo>
                      <a:pt x="0" y="3648"/>
                      <a:pt x="0" y="7215"/>
                      <a:pt x="0" y="10863"/>
                    </a:cubicBezTo>
                    <a:cubicBezTo>
                      <a:pt x="36722" y="10863"/>
                      <a:pt x="73282" y="10863"/>
                      <a:pt x="109842" y="10863"/>
                    </a:cubicBezTo>
                    <a:cubicBezTo>
                      <a:pt x="109842" y="7134"/>
                      <a:pt x="109842" y="3567"/>
                      <a:pt x="109842" y="0"/>
                    </a:cubicBezTo>
                    <a:cubicBezTo>
                      <a:pt x="73201" y="0"/>
                      <a:pt x="36641" y="0"/>
                      <a:pt x="0" y="0"/>
                    </a:cubicBezTo>
                    <a:close/>
                  </a:path>
                </a:pathLst>
              </a:custGeom>
              <a:grpFill/>
              <a:ln w="81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자유형: 도형 111">
              <a:extLst>
                <a:ext uri="{FF2B5EF4-FFF2-40B4-BE49-F238E27FC236}">
                  <a16:creationId xmlns:a16="http://schemas.microsoft.com/office/drawing/2014/main" id="{DB243C60-35A8-0EB7-1FF7-E20DC01D82FE}"/>
                </a:ext>
              </a:extLst>
            </p:cNvPr>
            <p:cNvSpPr/>
            <p:nvPr/>
          </p:nvSpPr>
          <p:spPr>
            <a:xfrm>
              <a:off x="2327909" y="1817856"/>
              <a:ext cx="632297" cy="591765"/>
            </a:xfrm>
            <a:custGeom>
              <a:avLst/>
              <a:gdLst>
                <a:gd name="connsiteX0" fmla="*/ 397213 w 632297"/>
                <a:gd name="connsiteY0" fmla="*/ 0 h 591765"/>
                <a:gd name="connsiteX1" fmla="*/ 397213 w 632297"/>
                <a:gd name="connsiteY1" fmla="*/ 110733 h 591765"/>
                <a:gd name="connsiteX2" fmla="*/ 378244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213 w 632297"/>
                <a:gd name="connsiteY12" fmla="*/ 0 h 591765"/>
                <a:gd name="connsiteX13" fmla="*/ 150617 w 632297"/>
                <a:gd name="connsiteY13" fmla="*/ 429071 h 591765"/>
                <a:gd name="connsiteX14" fmla="*/ 167154 w 632297"/>
                <a:gd name="connsiteY14" fmla="*/ 449904 h 591765"/>
                <a:gd name="connsiteX15" fmla="*/ 159453 w 632297"/>
                <a:gd name="connsiteY15" fmla="*/ 449904 h 591765"/>
                <a:gd name="connsiteX16" fmla="*/ 159453 w 632297"/>
                <a:gd name="connsiteY16" fmla="*/ 503893 h 591765"/>
                <a:gd name="connsiteX17" fmla="*/ 141862 w 632297"/>
                <a:gd name="connsiteY17" fmla="*/ 503893 h 591765"/>
                <a:gd name="connsiteX18" fmla="*/ 141862 w 632297"/>
                <a:gd name="connsiteY18" fmla="*/ 449985 h 591765"/>
                <a:gd name="connsiteX19" fmla="*/ 134080 w 632297"/>
                <a:gd name="connsiteY19" fmla="*/ 449985 h 591765"/>
                <a:gd name="connsiteX20" fmla="*/ 150617 w 632297"/>
                <a:gd name="connsiteY20" fmla="*/ 429071 h 591765"/>
                <a:gd name="connsiteX21" fmla="*/ 95655 w 632297"/>
                <a:gd name="connsiteY21" fmla="*/ 429071 h 591765"/>
                <a:gd name="connsiteX22" fmla="*/ 112192 w 632297"/>
                <a:gd name="connsiteY22" fmla="*/ 449904 h 591765"/>
                <a:gd name="connsiteX23" fmla="*/ 104491 w 632297"/>
                <a:gd name="connsiteY23" fmla="*/ 449904 h 591765"/>
                <a:gd name="connsiteX24" fmla="*/ 104491 w 632297"/>
                <a:gd name="connsiteY24" fmla="*/ 503893 h 591765"/>
                <a:gd name="connsiteX25" fmla="*/ 86900 w 632297"/>
                <a:gd name="connsiteY25" fmla="*/ 503893 h 591765"/>
                <a:gd name="connsiteX26" fmla="*/ 86900 w 632297"/>
                <a:gd name="connsiteY26" fmla="*/ 449904 h 591765"/>
                <a:gd name="connsiteX27" fmla="*/ 79118 w 632297"/>
                <a:gd name="connsiteY27" fmla="*/ 449904 h 591765"/>
                <a:gd name="connsiteX28" fmla="*/ 95655 w 632297"/>
                <a:gd name="connsiteY28" fmla="*/ 429071 h 591765"/>
                <a:gd name="connsiteX29" fmla="*/ 178016 w 632297"/>
                <a:gd name="connsiteY29" fmla="*/ 528536 h 591765"/>
                <a:gd name="connsiteX30" fmla="*/ 68175 w 632297"/>
                <a:gd name="connsiteY30" fmla="*/ 528536 h 591765"/>
                <a:gd name="connsiteX31" fmla="*/ 68175 w 632297"/>
                <a:gd name="connsiteY31" fmla="*/ 517674 h 591765"/>
                <a:gd name="connsiteX32" fmla="*/ 178016 w 632297"/>
                <a:gd name="connsiteY32" fmla="*/ 517674 h 591765"/>
                <a:gd name="connsiteX33" fmla="*/ 178016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213" y="0"/>
                  </a:moveTo>
                  <a:lnTo>
                    <a:pt x="397213" y="110733"/>
                  </a:lnTo>
                  <a:cubicBezTo>
                    <a:pt x="397213" y="121190"/>
                    <a:pt x="388701" y="129702"/>
                    <a:pt x="378244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213" y="0"/>
                  </a:lnTo>
                  <a:close/>
                  <a:moveTo>
                    <a:pt x="150617" y="429071"/>
                  </a:moveTo>
                  <a:cubicBezTo>
                    <a:pt x="156129" y="435961"/>
                    <a:pt x="161560" y="442852"/>
                    <a:pt x="167154" y="449904"/>
                  </a:cubicBezTo>
                  <a:cubicBezTo>
                    <a:pt x="164479" y="449904"/>
                    <a:pt x="162047" y="449904"/>
                    <a:pt x="159453" y="449904"/>
                  </a:cubicBezTo>
                  <a:cubicBezTo>
                    <a:pt x="159453" y="467982"/>
                    <a:pt x="159453" y="485897"/>
                    <a:pt x="159453" y="503893"/>
                  </a:cubicBezTo>
                  <a:cubicBezTo>
                    <a:pt x="153535" y="503893"/>
                    <a:pt x="147779" y="503893"/>
                    <a:pt x="141862" y="503893"/>
                  </a:cubicBezTo>
                  <a:cubicBezTo>
                    <a:pt x="141862" y="485978"/>
                    <a:pt x="141862" y="467982"/>
                    <a:pt x="141862" y="449985"/>
                  </a:cubicBezTo>
                  <a:cubicBezTo>
                    <a:pt x="139268" y="449985"/>
                    <a:pt x="136836" y="449985"/>
                    <a:pt x="134080" y="449985"/>
                  </a:cubicBezTo>
                  <a:cubicBezTo>
                    <a:pt x="139673" y="442933"/>
                    <a:pt x="145104" y="436042"/>
                    <a:pt x="150617" y="429071"/>
                  </a:cubicBezTo>
                  <a:close/>
                  <a:moveTo>
                    <a:pt x="95655" y="429071"/>
                  </a:moveTo>
                  <a:cubicBezTo>
                    <a:pt x="101249" y="436042"/>
                    <a:pt x="106680" y="442933"/>
                    <a:pt x="112192" y="449904"/>
                  </a:cubicBezTo>
                  <a:cubicBezTo>
                    <a:pt x="109517" y="449904"/>
                    <a:pt x="107085" y="449904"/>
                    <a:pt x="104491" y="449904"/>
                  </a:cubicBezTo>
                  <a:cubicBezTo>
                    <a:pt x="104491" y="467900"/>
                    <a:pt x="104491" y="485897"/>
                    <a:pt x="104491" y="503893"/>
                  </a:cubicBezTo>
                  <a:cubicBezTo>
                    <a:pt x="98574" y="503893"/>
                    <a:pt x="92818" y="503893"/>
                    <a:pt x="86900" y="503893"/>
                  </a:cubicBezTo>
                  <a:cubicBezTo>
                    <a:pt x="86900" y="485897"/>
                    <a:pt x="86900" y="467982"/>
                    <a:pt x="86900" y="449904"/>
                  </a:cubicBezTo>
                  <a:cubicBezTo>
                    <a:pt x="84225" y="449904"/>
                    <a:pt x="81793" y="449904"/>
                    <a:pt x="79118" y="449904"/>
                  </a:cubicBezTo>
                  <a:cubicBezTo>
                    <a:pt x="84631" y="442852"/>
                    <a:pt x="90062" y="436042"/>
                    <a:pt x="95655" y="429071"/>
                  </a:cubicBezTo>
                  <a:close/>
                  <a:moveTo>
                    <a:pt x="178016" y="528536"/>
                  </a:moveTo>
                  <a:cubicBezTo>
                    <a:pt x="141456" y="528536"/>
                    <a:pt x="104897" y="528536"/>
                    <a:pt x="68175" y="528536"/>
                  </a:cubicBezTo>
                  <a:cubicBezTo>
                    <a:pt x="68175" y="524888"/>
                    <a:pt x="68175" y="521321"/>
                    <a:pt x="68175" y="517674"/>
                  </a:cubicBezTo>
                  <a:cubicBezTo>
                    <a:pt x="104816" y="517674"/>
                    <a:pt x="141375" y="517674"/>
                    <a:pt x="178016" y="517674"/>
                  </a:cubicBezTo>
                  <a:cubicBezTo>
                    <a:pt x="178016" y="521240"/>
                    <a:pt x="178016" y="524807"/>
                    <a:pt x="178016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12">
              <a:extLst>
                <a:ext uri="{FF2B5EF4-FFF2-40B4-BE49-F238E27FC236}">
                  <a16:creationId xmlns:a16="http://schemas.microsoft.com/office/drawing/2014/main" id="{BA975BD1-D796-A39A-5C10-AC1399BD3009}"/>
                </a:ext>
              </a:extLst>
            </p:cNvPr>
            <p:cNvSpPr/>
            <p:nvPr/>
          </p:nvSpPr>
          <p:spPr>
            <a:xfrm>
              <a:off x="3034867" y="1817856"/>
              <a:ext cx="632297" cy="591765"/>
            </a:xfrm>
            <a:custGeom>
              <a:avLst/>
              <a:gdLst>
                <a:gd name="connsiteX0" fmla="*/ 397132 w 632297"/>
                <a:gd name="connsiteY0" fmla="*/ 0 h 591765"/>
                <a:gd name="connsiteX1" fmla="*/ 397132 w 632297"/>
                <a:gd name="connsiteY1" fmla="*/ 110733 h 591765"/>
                <a:gd name="connsiteX2" fmla="*/ 378163 w 632297"/>
                <a:gd name="connsiteY2" fmla="*/ 129702 h 591765"/>
                <a:gd name="connsiteX3" fmla="*/ 254054 w 632297"/>
                <a:gd name="connsiteY3" fmla="*/ 129702 h 591765"/>
                <a:gd name="connsiteX4" fmla="*/ 235085 w 632297"/>
                <a:gd name="connsiteY4" fmla="*/ 110733 h 591765"/>
                <a:gd name="connsiteX5" fmla="*/ 235085 w 632297"/>
                <a:gd name="connsiteY5" fmla="*/ 0 h 591765"/>
                <a:gd name="connsiteX6" fmla="*/ 0 w 632297"/>
                <a:gd name="connsiteY6" fmla="*/ 0 h 591765"/>
                <a:gd name="connsiteX7" fmla="*/ 0 w 632297"/>
                <a:gd name="connsiteY7" fmla="*/ 543128 h 591765"/>
                <a:gd name="connsiteX8" fmla="*/ 48638 w 632297"/>
                <a:gd name="connsiteY8" fmla="*/ 591766 h 591765"/>
                <a:gd name="connsiteX9" fmla="*/ 583660 w 632297"/>
                <a:gd name="connsiteY9" fmla="*/ 591766 h 591765"/>
                <a:gd name="connsiteX10" fmla="*/ 632298 w 632297"/>
                <a:gd name="connsiteY10" fmla="*/ 543128 h 591765"/>
                <a:gd name="connsiteX11" fmla="*/ 632298 w 632297"/>
                <a:gd name="connsiteY11" fmla="*/ 0 h 591765"/>
                <a:gd name="connsiteX12" fmla="*/ 397132 w 632297"/>
                <a:gd name="connsiteY12" fmla="*/ 0 h 591765"/>
                <a:gd name="connsiteX13" fmla="*/ 155318 w 632297"/>
                <a:gd name="connsiteY13" fmla="*/ 429071 h 591765"/>
                <a:gd name="connsiteX14" fmla="*/ 171855 w 632297"/>
                <a:gd name="connsiteY14" fmla="*/ 449904 h 591765"/>
                <a:gd name="connsiteX15" fmla="*/ 164154 w 632297"/>
                <a:gd name="connsiteY15" fmla="*/ 449904 h 591765"/>
                <a:gd name="connsiteX16" fmla="*/ 164154 w 632297"/>
                <a:gd name="connsiteY16" fmla="*/ 503893 h 591765"/>
                <a:gd name="connsiteX17" fmla="*/ 146563 w 632297"/>
                <a:gd name="connsiteY17" fmla="*/ 503893 h 591765"/>
                <a:gd name="connsiteX18" fmla="*/ 146563 w 632297"/>
                <a:gd name="connsiteY18" fmla="*/ 449985 h 591765"/>
                <a:gd name="connsiteX19" fmla="*/ 138781 w 632297"/>
                <a:gd name="connsiteY19" fmla="*/ 449985 h 591765"/>
                <a:gd name="connsiteX20" fmla="*/ 155318 w 632297"/>
                <a:gd name="connsiteY20" fmla="*/ 429071 h 591765"/>
                <a:gd name="connsiteX21" fmla="*/ 100357 w 632297"/>
                <a:gd name="connsiteY21" fmla="*/ 429071 h 591765"/>
                <a:gd name="connsiteX22" fmla="*/ 116894 w 632297"/>
                <a:gd name="connsiteY22" fmla="*/ 449904 h 591765"/>
                <a:gd name="connsiteX23" fmla="*/ 109193 w 632297"/>
                <a:gd name="connsiteY23" fmla="*/ 449904 h 591765"/>
                <a:gd name="connsiteX24" fmla="*/ 109193 w 632297"/>
                <a:gd name="connsiteY24" fmla="*/ 503893 h 591765"/>
                <a:gd name="connsiteX25" fmla="*/ 91602 w 632297"/>
                <a:gd name="connsiteY25" fmla="*/ 503893 h 591765"/>
                <a:gd name="connsiteX26" fmla="*/ 91602 w 632297"/>
                <a:gd name="connsiteY26" fmla="*/ 449904 h 591765"/>
                <a:gd name="connsiteX27" fmla="*/ 83820 w 632297"/>
                <a:gd name="connsiteY27" fmla="*/ 449904 h 591765"/>
                <a:gd name="connsiteX28" fmla="*/ 100357 w 632297"/>
                <a:gd name="connsiteY28" fmla="*/ 429071 h 591765"/>
                <a:gd name="connsiteX29" fmla="*/ 182718 w 632297"/>
                <a:gd name="connsiteY29" fmla="*/ 528536 h 591765"/>
                <a:gd name="connsiteX30" fmla="*/ 72876 w 632297"/>
                <a:gd name="connsiteY30" fmla="*/ 528536 h 591765"/>
                <a:gd name="connsiteX31" fmla="*/ 72876 w 632297"/>
                <a:gd name="connsiteY31" fmla="*/ 517674 h 591765"/>
                <a:gd name="connsiteX32" fmla="*/ 182718 w 632297"/>
                <a:gd name="connsiteY32" fmla="*/ 517674 h 591765"/>
                <a:gd name="connsiteX33" fmla="*/ 182718 w 632297"/>
                <a:gd name="connsiteY33" fmla="*/ 528536 h 5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2297" h="591765">
                  <a:moveTo>
                    <a:pt x="397132" y="0"/>
                  </a:moveTo>
                  <a:lnTo>
                    <a:pt x="397132" y="110733"/>
                  </a:lnTo>
                  <a:cubicBezTo>
                    <a:pt x="397132" y="121190"/>
                    <a:pt x="388620" y="129702"/>
                    <a:pt x="378163" y="129702"/>
                  </a:cubicBezTo>
                  <a:lnTo>
                    <a:pt x="254054" y="129702"/>
                  </a:lnTo>
                  <a:cubicBezTo>
                    <a:pt x="243597" y="129702"/>
                    <a:pt x="235085" y="121190"/>
                    <a:pt x="235085" y="110733"/>
                  </a:cubicBezTo>
                  <a:lnTo>
                    <a:pt x="235085" y="0"/>
                  </a:lnTo>
                  <a:lnTo>
                    <a:pt x="0" y="0"/>
                  </a:lnTo>
                  <a:lnTo>
                    <a:pt x="0" y="543128"/>
                  </a:lnTo>
                  <a:cubicBezTo>
                    <a:pt x="0" y="569960"/>
                    <a:pt x="21806" y="591766"/>
                    <a:pt x="48638" y="591766"/>
                  </a:cubicBezTo>
                  <a:lnTo>
                    <a:pt x="583660" y="591766"/>
                  </a:lnTo>
                  <a:cubicBezTo>
                    <a:pt x="610492" y="591766"/>
                    <a:pt x="632298" y="569960"/>
                    <a:pt x="632298" y="543128"/>
                  </a:cubicBezTo>
                  <a:lnTo>
                    <a:pt x="632298" y="0"/>
                  </a:lnTo>
                  <a:lnTo>
                    <a:pt x="397132" y="0"/>
                  </a:lnTo>
                  <a:close/>
                  <a:moveTo>
                    <a:pt x="155318" y="429071"/>
                  </a:moveTo>
                  <a:cubicBezTo>
                    <a:pt x="160831" y="435961"/>
                    <a:pt x="166262" y="442852"/>
                    <a:pt x="171855" y="449904"/>
                  </a:cubicBezTo>
                  <a:cubicBezTo>
                    <a:pt x="169180" y="449904"/>
                    <a:pt x="166748" y="449904"/>
                    <a:pt x="164154" y="449904"/>
                  </a:cubicBezTo>
                  <a:cubicBezTo>
                    <a:pt x="164154" y="467982"/>
                    <a:pt x="164154" y="485897"/>
                    <a:pt x="164154" y="503893"/>
                  </a:cubicBezTo>
                  <a:cubicBezTo>
                    <a:pt x="158237" y="503893"/>
                    <a:pt x="152481" y="503893"/>
                    <a:pt x="146563" y="503893"/>
                  </a:cubicBezTo>
                  <a:cubicBezTo>
                    <a:pt x="146563" y="485978"/>
                    <a:pt x="146563" y="467982"/>
                    <a:pt x="146563" y="449985"/>
                  </a:cubicBezTo>
                  <a:cubicBezTo>
                    <a:pt x="143969" y="449985"/>
                    <a:pt x="141537" y="449985"/>
                    <a:pt x="138781" y="449985"/>
                  </a:cubicBezTo>
                  <a:cubicBezTo>
                    <a:pt x="144375" y="442933"/>
                    <a:pt x="149806" y="436042"/>
                    <a:pt x="155318" y="429071"/>
                  </a:cubicBezTo>
                  <a:close/>
                  <a:moveTo>
                    <a:pt x="100357" y="429071"/>
                  </a:moveTo>
                  <a:cubicBezTo>
                    <a:pt x="105950" y="436042"/>
                    <a:pt x="111382" y="442933"/>
                    <a:pt x="116894" y="449904"/>
                  </a:cubicBezTo>
                  <a:cubicBezTo>
                    <a:pt x="114219" y="449904"/>
                    <a:pt x="111787" y="449904"/>
                    <a:pt x="109193" y="449904"/>
                  </a:cubicBezTo>
                  <a:cubicBezTo>
                    <a:pt x="109193" y="467900"/>
                    <a:pt x="109193" y="485897"/>
                    <a:pt x="109193" y="503893"/>
                  </a:cubicBezTo>
                  <a:cubicBezTo>
                    <a:pt x="103275" y="503893"/>
                    <a:pt x="97520" y="503893"/>
                    <a:pt x="91602" y="503893"/>
                  </a:cubicBezTo>
                  <a:cubicBezTo>
                    <a:pt x="91602" y="485897"/>
                    <a:pt x="91602" y="467982"/>
                    <a:pt x="91602" y="449904"/>
                  </a:cubicBezTo>
                  <a:cubicBezTo>
                    <a:pt x="88927" y="449904"/>
                    <a:pt x="86495" y="449904"/>
                    <a:pt x="83820" y="449904"/>
                  </a:cubicBezTo>
                  <a:cubicBezTo>
                    <a:pt x="89332" y="442852"/>
                    <a:pt x="94764" y="436042"/>
                    <a:pt x="100357" y="429071"/>
                  </a:cubicBezTo>
                  <a:close/>
                  <a:moveTo>
                    <a:pt x="182718" y="528536"/>
                  </a:moveTo>
                  <a:cubicBezTo>
                    <a:pt x="146158" y="528536"/>
                    <a:pt x="109598" y="528536"/>
                    <a:pt x="72876" y="528536"/>
                  </a:cubicBezTo>
                  <a:cubicBezTo>
                    <a:pt x="72876" y="524888"/>
                    <a:pt x="72876" y="521321"/>
                    <a:pt x="72876" y="517674"/>
                  </a:cubicBezTo>
                  <a:cubicBezTo>
                    <a:pt x="109517" y="517674"/>
                    <a:pt x="146077" y="517674"/>
                    <a:pt x="182718" y="517674"/>
                  </a:cubicBezTo>
                  <a:cubicBezTo>
                    <a:pt x="182718" y="521240"/>
                    <a:pt x="182718" y="524807"/>
                    <a:pt x="182718" y="528536"/>
                  </a:cubicBezTo>
                  <a:close/>
                </a:path>
              </a:pathLst>
            </a:custGeom>
            <a:grpFill/>
            <a:ln w="81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자유형: 도형 119">
            <a:extLst>
              <a:ext uri="{FF2B5EF4-FFF2-40B4-BE49-F238E27FC236}">
                <a16:creationId xmlns:a16="http://schemas.microsoft.com/office/drawing/2014/main" id="{E152DFF6-D00E-F67B-4051-E16BDAA760E9}"/>
              </a:ext>
            </a:extLst>
          </p:cNvPr>
          <p:cNvSpPr/>
          <p:nvPr/>
        </p:nvSpPr>
        <p:spPr>
          <a:xfrm>
            <a:off x="3273080" y="4470862"/>
            <a:ext cx="1743609" cy="979240"/>
          </a:xfrm>
          <a:custGeom>
            <a:avLst/>
            <a:gdLst>
              <a:gd name="connsiteX0" fmla="*/ 1838933 w 2398355"/>
              <a:gd name="connsiteY0" fmla="*/ 1161563 h 1346956"/>
              <a:gd name="connsiteX1" fmla="*/ 1838933 w 2398355"/>
              <a:gd name="connsiteY1" fmla="*/ 1172426 h 1346956"/>
              <a:gd name="connsiteX2" fmla="*/ 1948775 w 2398355"/>
              <a:gd name="connsiteY2" fmla="*/ 1172426 h 1346956"/>
              <a:gd name="connsiteX3" fmla="*/ 1948775 w 2398355"/>
              <a:gd name="connsiteY3" fmla="*/ 1161563 h 1346956"/>
              <a:gd name="connsiteX4" fmla="*/ 1838933 w 2398355"/>
              <a:gd name="connsiteY4" fmla="*/ 1161563 h 1346956"/>
              <a:gd name="connsiteX5" fmla="*/ 263296 w 2398355"/>
              <a:gd name="connsiteY5" fmla="*/ 1140486 h 1346956"/>
              <a:gd name="connsiteX6" fmla="*/ 316392 w 2398355"/>
              <a:gd name="connsiteY6" fmla="*/ 1189043 h 1346956"/>
              <a:gd name="connsiteX7" fmla="*/ 262647 w 2398355"/>
              <a:gd name="connsiteY7" fmla="*/ 1241167 h 1346956"/>
              <a:gd name="connsiteX8" fmla="*/ 206470 w 2398355"/>
              <a:gd name="connsiteY8" fmla="*/ 1190340 h 1346956"/>
              <a:gd name="connsiteX9" fmla="*/ 263296 w 2398355"/>
              <a:gd name="connsiteY9" fmla="*/ 1140486 h 1346956"/>
              <a:gd name="connsiteX10" fmla="*/ 1404431 w 2398355"/>
              <a:gd name="connsiteY10" fmla="*/ 1140082 h 1346956"/>
              <a:gd name="connsiteX11" fmla="*/ 1457284 w 2398355"/>
              <a:gd name="connsiteY11" fmla="*/ 1190260 h 1346956"/>
              <a:gd name="connsiteX12" fmla="*/ 1401350 w 2398355"/>
              <a:gd name="connsiteY12" fmla="*/ 1241168 h 1346956"/>
              <a:gd name="connsiteX13" fmla="*/ 1346227 w 2398355"/>
              <a:gd name="connsiteY13" fmla="*/ 1189044 h 1346956"/>
              <a:gd name="connsiteX14" fmla="*/ 1404431 w 2398355"/>
              <a:gd name="connsiteY14" fmla="*/ 1140082 h 1346956"/>
              <a:gd name="connsiteX15" fmla="*/ 1402566 w 2398355"/>
              <a:gd name="connsiteY15" fmla="*/ 1096388 h 1346956"/>
              <a:gd name="connsiteX16" fmla="*/ 1302452 w 2398355"/>
              <a:gd name="connsiteY16" fmla="*/ 1191152 h 1346956"/>
              <a:gd name="connsiteX17" fmla="*/ 1399648 w 2398355"/>
              <a:gd name="connsiteY17" fmla="*/ 1283321 h 1346956"/>
              <a:gd name="connsiteX18" fmla="*/ 1502275 w 2398355"/>
              <a:gd name="connsiteY18" fmla="*/ 1192125 h 1346956"/>
              <a:gd name="connsiteX19" fmla="*/ 1402566 w 2398355"/>
              <a:gd name="connsiteY19" fmla="*/ 1096388 h 1346956"/>
              <a:gd name="connsiteX20" fmla="*/ 262808 w 2398355"/>
              <a:gd name="connsiteY20" fmla="*/ 1096225 h 1346956"/>
              <a:gd name="connsiteX21" fmla="*/ 161154 w 2398355"/>
              <a:gd name="connsiteY21" fmla="*/ 1189935 h 1346956"/>
              <a:gd name="connsiteX22" fmla="*/ 261674 w 2398355"/>
              <a:gd name="connsiteY22" fmla="*/ 1283564 h 1346956"/>
              <a:gd name="connsiteX23" fmla="*/ 364219 w 2398355"/>
              <a:gd name="connsiteY23" fmla="*/ 1191070 h 1346956"/>
              <a:gd name="connsiteX24" fmla="*/ 262808 w 2398355"/>
              <a:gd name="connsiteY24" fmla="*/ 1096225 h 1346956"/>
              <a:gd name="connsiteX25" fmla="*/ 1921375 w 2398355"/>
              <a:gd name="connsiteY25" fmla="*/ 1072961 h 1346956"/>
              <a:gd name="connsiteX26" fmla="*/ 1904838 w 2398355"/>
              <a:gd name="connsiteY26" fmla="*/ 1093875 h 1346956"/>
              <a:gd name="connsiteX27" fmla="*/ 1912620 w 2398355"/>
              <a:gd name="connsiteY27" fmla="*/ 1093875 h 1346956"/>
              <a:gd name="connsiteX28" fmla="*/ 1912620 w 2398355"/>
              <a:gd name="connsiteY28" fmla="*/ 1147783 h 1346956"/>
              <a:gd name="connsiteX29" fmla="*/ 1930211 w 2398355"/>
              <a:gd name="connsiteY29" fmla="*/ 1147783 h 1346956"/>
              <a:gd name="connsiteX30" fmla="*/ 1930211 w 2398355"/>
              <a:gd name="connsiteY30" fmla="*/ 1093794 h 1346956"/>
              <a:gd name="connsiteX31" fmla="*/ 1937912 w 2398355"/>
              <a:gd name="connsiteY31" fmla="*/ 1093794 h 1346956"/>
              <a:gd name="connsiteX32" fmla="*/ 1921375 w 2398355"/>
              <a:gd name="connsiteY32" fmla="*/ 1072961 h 1346956"/>
              <a:gd name="connsiteX33" fmla="*/ 1866414 w 2398355"/>
              <a:gd name="connsiteY33" fmla="*/ 1072961 h 1346956"/>
              <a:gd name="connsiteX34" fmla="*/ 1849877 w 2398355"/>
              <a:gd name="connsiteY34" fmla="*/ 1093794 h 1346956"/>
              <a:gd name="connsiteX35" fmla="*/ 1857659 w 2398355"/>
              <a:gd name="connsiteY35" fmla="*/ 1093794 h 1346956"/>
              <a:gd name="connsiteX36" fmla="*/ 1857659 w 2398355"/>
              <a:gd name="connsiteY36" fmla="*/ 1147783 h 1346956"/>
              <a:gd name="connsiteX37" fmla="*/ 1875250 w 2398355"/>
              <a:gd name="connsiteY37" fmla="*/ 1147783 h 1346956"/>
              <a:gd name="connsiteX38" fmla="*/ 1875250 w 2398355"/>
              <a:gd name="connsiteY38" fmla="*/ 1093794 h 1346956"/>
              <a:gd name="connsiteX39" fmla="*/ 1882951 w 2398355"/>
              <a:gd name="connsiteY39" fmla="*/ 1093794 h 1346956"/>
              <a:gd name="connsiteX40" fmla="*/ 1866414 w 2398355"/>
              <a:gd name="connsiteY40" fmla="*/ 1072961 h 1346956"/>
              <a:gd name="connsiteX41" fmla="*/ 262484 w 2398355"/>
              <a:gd name="connsiteY41" fmla="*/ 1033725 h 1346956"/>
              <a:gd name="connsiteX42" fmla="*/ 433286 w 2398355"/>
              <a:gd name="connsiteY42" fmla="*/ 1190989 h 1346956"/>
              <a:gd name="connsiteX43" fmla="*/ 261836 w 2398355"/>
              <a:gd name="connsiteY43" fmla="*/ 1346956 h 1346956"/>
              <a:gd name="connsiteX44" fmla="*/ 90953 w 2398355"/>
              <a:gd name="connsiteY44" fmla="*/ 1190340 h 1346956"/>
              <a:gd name="connsiteX45" fmla="*/ 262484 w 2398355"/>
              <a:gd name="connsiteY45" fmla="*/ 1033725 h 1346956"/>
              <a:gd name="connsiteX46" fmla="*/ 1401674 w 2398355"/>
              <a:gd name="connsiteY46" fmla="*/ 1033483 h 1346956"/>
              <a:gd name="connsiteX47" fmla="*/ 1572476 w 2398355"/>
              <a:gd name="connsiteY47" fmla="*/ 1190422 h 1346956"/>
              <a:gd name="connsiteX48" fmla="*/ 1402080 w 2398355"/>
              <a:gd name="connsiteY48" fmla="*/ 1346875 h 1346956"/>
              <a:gd name="connsiteX49" fmla="*/ 1231035 w 2398355"/>
              <a:gd name="connsiteY49" fmla="*/ 1190828 h 1346956"/>
              <a:gd name="connsiteX50" fmla="*/ 1401674 w 2398355"/>
              <a:gd name="connsiteY50" fmla="*/ 1033483 h 1346956"/>
              <a:gd name="connsiteX51" fmla="*/ 1766057 w 2398355"/>
              <a:gd name="connsiteY51" fmla="*/ 643971 h 1346956"/>
              <a:gd name="connsiteX52" fmla="*/ 2001142 w 2398355"/>
              <a:gd name="connsiteY52" fmla="*/ 643971 h 1346956"/>
              <a:gd name="connsiteX53" fmla="*/ 2001142 w 2398355"/>
              <a:gd name="connsiteY53" fmla="*/ 754704 h 1346956"/>
              <a:gd name="connsiteX54" fmla="*/ 2020111 w 2398355"/>
              <a:gd name="connsiteY54" fmla="*/ 773673 h 1346956"/>
              <a:gd name="connsiteX55" fmla="*/ 2144220 w 2398355"/>
              <a:gd name="connsiteY55" fmla="*/ 773673 h 1346956"/>
              <a:gd name="connsiteX56" fmla="*/ 2163189 w 2398355"/>
              <a:gd name="connsiteY56" fmla="*/ 754704 h 1346956"/>
              <a:gd name="connsiteX57" fmla="*/ 2163189 w 2398355"/>
              <a:gd name="connsiteY57" fmla="*/ 643971 h 1346956"/>
              <a:gd name="connsiteX58" fmla="*/ 2398355 w 2398355"/>
              <a:gd name="connsiteY58" fmla="*/ 643971 h 1346956"/>
              <a:gd name="connsiteX59" fmla="*/ 2398355 w 2398355"/>
              <a:gd name="connsiteY59" fmla="*/ 1187099 h 1346956"/>
              <a:gd name="connsiteX60" fmla="*/ 2349717 w 2398355"/>
              <a:gd name="connsiteY60" fmla="*/ 1235737 h 1346956"/>
              <a:gd name="connsiteX61" fmla="*/ 1814695 w 2398355"/>
              <a:gd name="connsiteY61" fmla="*/ 1235737 h 1346956"/>
              <a:gd name="connsiteX62" fmla="*/ 1766057 w 2398355"/>
              <a:gd name="connsiteY62" fmla="*/ 1187099 h 1346956"/>
              <a:gd name="connsiteX63" fmla="*/ 1838933 w 2398355"/>
              <a:gd name="connsiteY63" fmla="*/ 547505 h 1346956"/>
              <a:gd name="connsiteX64" fmla="*/ 1838933 w 2398355"/>
              <a:gd name="connsiteY64" fmla="*/ 558367 h 1346956"/>
              <a:gd name="connsiteX65" fmla="*/ 1948775 w 2398355"/>
              <a:gd name="connsiteY65" fmla="*/ 558367 h 1346956"/>
              <a:gd name="connsiteX66" fmla="*/ 1948775 w 2398355"/>
              <a:gd name="connsiteY66" fmla="*/ 547505 h 1346956"/>
              <a:gd name="connsiteX67" fmla="*/ 1838933 w 2398355"/>
              <a:gd name="connsiteY67" fmla="*/ 547505 h 1346956"/>
              <a:gd name="connsiteX68" fmla="*/ 1921375 w 2398355"/>
              <a:gd name="connsiteY68" fmla="*/ 458902 h 1346956"/>
              <a:gd name="connsiteX69" fmla="*/ 1904838 w 2398355"/>
              <a:gd name="connsiteY69" fmla="*/ 479816 h 1346956"/>
              <a:gd name="connsiteX70" fmla="*/ 1912620 w 2398355"/>
              <a:gd name="connsiteY70" fmla="*/ 479816 h 1346956"/>
              <a:gd name="connsiteX71" fmla="*/ 1912620 w 2398355"/>
              <a:gd name="connsiteY71" fmla="*/ 533724 h 1346956"/>
              <a:gd name="connsiteX72" fmla="*/ 1930211 w 2398355"/>
              <a:gd name="connsiteY72" fmla="*/ 533724 h 1346956"/>
              <a:gd name="connsiteX73" fmla="*/ 1930211 w 2398355"/>
              <a:gd name="connsiteY73" fmla="*/ 479735 h 1346956"/>
              <a:gd name="connsiteX74" fmla="*/ 1937912 w 2398355"/>
              <a:gd name="connsiteY74" fmla="*/ 479735 h 1346956"/>
              <a:gd name="connsiteX75" fmla="*/ 1921375 w 2398355"/>
              <a:gd name="connsiteY75" fmla="*/ 458902 h 1346956"/>
              <a:gd name="connsiteX76" fmla="*/ 1866414 w 2398355"/>
              <a:gd name="connsiteY76" fmla="*/ 458902 h 1346956"/>
              <a:gd name="connsiteX77" fmla="*/ 1849877 w 2398355"/>
              <a:gd name="connsiteY77" fmla="*/ 479735 h 1346956"/>
              <a:gd name="connsiteX78" fmla="*/ 1857659 w 2398355"/>
              <a:gd name="connsiteY78" fmla="*/ 479735 h 1346956"/>
              <a:gd name="connsiteX79" fmla="*/ 1857659 w 2398355"/>
              <a:gd name="connsiteY79" fmla="*/ 533724 h 1346956"/>
              <a:gd name="connsiteX80" fmla="*/ 1875250 w 2398355"/>
              <a:gd name="connsiteY80" fmla="*/ 533724 h 1346956"/>
              <a:gd name="connsiteX81" fmla="*/ 1875250 w 2398355"/>
              <a:gd name="connsiteY81" fmla="*/ 479735 h 1346956"/>
              <a:gd name="connsiteX82" fmla="*/ 1882951 w 2398355"/>
              <a:gd name="connsiteY82" fmla="*/ 479735 h 1346956"/>
              <a:gd name="connsiteX83" fmla="*/ 1866414 w 2398355"/>
              <a:gd name="connsiteY83" fmla="*/ 458902 h 1346956"/>
              <a:gd name="connsiteX84" fmla="*/ 543047 w 2398355"/>
              <a:gd name="connsiteY84" fmla="*/ 72957 h 1346956"/>
              <a:gd name="connsiteX85" fmla="*/ 502515 w 2398355"/>
              <a:gd name="connsiteY85" fmla="*/ 89170 h 1346956"/>
              <a:gd name="connsiteX86" fmla="*/ 463280 w 2398355"/>
              <a:gd name="connsiteY86" fmla="*/ 425990 h 1346956"/>
              <a:gd name="connsiteX87" fmla="*/ 446256 w 2398355"/>
              <a:gd name="connsiteY87" fmla="*/ 692204 h 1346956"/>
              <a:gd name="connsiteX88" fmla="*/ 469522 w 2398355"/>
              <a:gd name="connsiteY88" fmla="*/ 724630 h 1346956"/>
              <a:gd name="connsiteX89" fmla="*/ 593468 w 2398355"/>
              <a:gd name="connsiteY89" fmla="*/ 726170 h 1346956"/>
              <a:gd name="connsiteX90" fmla="*/ 562745 w 2398355"/>
              <a:gd name="connsiteY90" fmla="*/ 659130 h 1346956"/>
              <a:gd name="connsiteX91" fmla="*/ 521078 w 2398355"/>
              <a:gd name="connsiteY91" fmla="*/ 432394 h 1346956"/>
              <a:gd name="connsiteX92" fmla="*/ 565501 w 2398355"/>
              <a:gd name="connsiteY92" fmla="*/ 394213 h 1346956"/>
              <a:gd name="connsiteX93" fmla="*/ 605952 w 2398355"/>
              <a:gd name="connsiteY93" fmla="*/ 441555 h 1346956"/>
              <a:gd name="connsiteX94" fmla="*/ 633838 w 2398355"/>
              <a:gd name="connsiteY94" fmla="*/ 592577 h 1346956"/>
              <a:gd name="connsiteX95" fmla="*/ 682720 w 2398355"/>
              <a:gd name="connsiteY95" fmla="*/ 633352 h 1346956"/>
              <a:gd name="connsiteX96" fmla="*/ 844766 w 2398355"/>
              <a:gd name="connsiteY96" fmla="*/ 633514 h 1346956"/>
              <a:gd name="connsiteX97" fmla="*/ 882623 w 2398355"/>
              <a:gd name="connsiteY97" fmla="*/ 652483 h 1346956"/>
              <a:gd name="connsiteX98" fmla="*/ 855305 w 2398355"/>
              <a:gd name="connsiteY98" fmla="*/ 696419 h 1346956"/>
              <a:gd name="connsiteX99" fmla="*/ 802451 w 2398355"/>
              <a:gd name="connsiteY99" fmla="*/ 729574 h 1346956"/>
              <a:gd name="connsiteX100" fmla="*/ 916751 w 2398355"/>
              <a:gd name="connsiteY100" fmla="*/ 863735 h 1346956"/>
              <a:gd name="connsiteX101" fmla="*/ 940827 w 2398355"/>
              <a:gd name="connsiteY101" fmla="*/ 897296 h 1346956"/>
              <a:gd name="connsiteX102" fmla="*/ 1212391 w 2398355"/>
              <a:gd name="connsiteY102" fmla="*/ 820123 h 1346956"/>
              <a:gd name="connsiteX103" fmla="*/ 1205257 w 2398355"/>
              <a:gd name="connsiteY103" fmla="*/ 757055 h 1346956"/>
              <a:gd name="connsiteX104" fmla="*/ 1140082 w 2398355"/>
              <a:gd name="connsiteY104" fmla="*/ 678261 h 1346956"/>
              <a:gd name="connsiteX105" fmla="*/ 1070610 w 2398355"/>
              <a:gd name="connsiteY105" fmla="*/ 572797 h 1346956"/>
              <a:gd name="connsiteX106" fmla="*/ 1031051 w 2398355"/>
              <a:gd name="connsiteY106" fmla="*/ 527644 h 1346956"/>
              <a:gd name="connsiteX107" fmla="*/ 978603 w 2398355"/>
              <a:gd name="connsiteY107" fmla="*/ 509892 h 1346956"/>
              <a:gd name="connsiteX108" fmla="*/ 946096 w 2398355"/>
              <a:gd name="connsiteY108" fmla="*/ 514917 h 1346956"/>
              <a:gd name="connsiteX109" fmla="*/ 942205 w 2398355"/>
              <a:gd name="connsiteY109" fmla="*/ 501704 h 1346956"/>
              <a:gd name="connsiteX110" fmla="*/ 1099064 w 2398355"/>
              <a:gd name="connsiteY110" fmla="*/ 421046 h 1346956"/>
              <a:gd name="connsiteX111" fmla="*/ 1106197 w 2398355"/>
              <a:gd name="connsiteY111" fmla="*/ 430287 h 1346956"/>
              <a:gd name="connsiteX112" fmla="*/ 1069070 w 2398355"/>
              <a:gd name="connsiteY112" fmla="*/ 473007 h 1346956"/>
              <a:gd name="connsiteX113" fmla="*/ 1271405 w 2398355"/>
              <a:gd name="connsiteY113" fmla="*/ 631812 h 1346956"/>
              <a:gd name="connsiteX114" fmla="*/ 1273108 w 2398355"/>
              <a:gd name="connsiteY114" fmla="*/ 613248 h 1346956"/>
              <a:gd name="connsiteX115" fmla="*/ 1159942 w 2398355"/>
              <a:gd name="connsiteY115" fmla="*/ 229330 h 1346956"/>
              <a:gd name="connsiteX116" fmla="*/ 998950 w 2398355"/>
              <a:gd name="connsiteY116" fmla="*/ 113084 h 1346956"/>
              <a:gd name="connsiteX117" fmla="*/ 543047 w 2398355"/>
              <a:gd name="connsiteY117" fmla="*/ 72957 h 1346956"/>
              <a:gd name="connsiteX118" fmla="*/ 1766057 w 2398355"/>
              <a:gd name="connsiteY118" fmla="*/ 29912 h 1346956"/>
              <a:gd name="connsiteX119" fmla="*/ 2001142 w 2398355"/>
              <a:gd name="connsiteY119" fmla="*/ 29912 h 1346956"/>
              <a:gd name="connsiteX120" fmla="*/ 2001142 w 2398355"/>
              <a:gd name="connsiteY120" fmla="*/ 140645 h 1346956"/>
              <a:gd name="connsiteX121" fmla="*/ 2020111 w 2398355"/>
              <a:gd name="connsiteY121" fmla="*/ 159614 h 1346956"/>
              <a:gd name="connsiteX122" fmla="*/ 2144220 w 2398355"/>
              <a:gd name="connsiteY122" fmla="*/ 159614 h 1346956"/>
              <a:gd name="connsiteX123" fmla="*/ 2163189 w 2398355"/>
              <a:gd name="connsiteY123" fmla="*/ 140645 h 1346956"/>
              <a:gd name="connsiteX124" fmla="*/ 2163189 w 2398355"/>
              <a:gd name="connsiteY124" fmla="*/ 29912 h 1346956"/>
              <a:gd name="connsiteX125" fmla="*/ 2398355 w 2398355"/>
              <a:gd name="connsiteY125" fmla="*/ 29912 h 1346956"/>
              <a:gd name="connsiteX126" fmla="*/ 2398355 w 2398355"/>
              <a:gd name="connsiteY126" fmla="*/ 573040 h 1346956"/>
              <a:gd name="connsiteX127" fmla="*/ 2349717 w 2398355"/>
              <a:gd name="connsiteY127" fmla="*/ 621678 h 1346956"/>
              <a:gd name="connsiteX128" fmla="*/ 1814695 w 2398355"/>
              <a:gd name="connsiteY128" fmla="*/ 621678 h 1346956"/>
              <a:gd name="connsiteX129" fmla="*/ 1766057 w 2398355"/>
              <a:gd name="connsiteY129" fmla="*/ 573040 h 1346956"/>
              <a:gd name="connsiteX130" fmla="*/ 510621 w 2398355"/>
              <a:gd name="connsiteY130" fmla="*/ 0 h 1346956"/>
              <a:gd name="connsiteX131" fmla="*/ 1034780 w 2398355"/>
              <a:gd name="connsiteY131" fmla="*/ 38992 h 1346956"/>
              <a:gd name="connsiteX132" fmla="*/ 1254949 w 2398355"/>
              <a:gd name="connsiteY132" fmla="*/ 238166 h 1346956"/>
              <a:gd name="connsiteX133" fmla="*/ 1401270 w 2398355"/>
              <a:gd name="connsiteY133" fmla="*/ 780888 h 1346956"/>
              <a:gd name="connsiteX134" fmla="*/ 1496114 w 2398355"/>
              <a:gd name="connsiteY134" fmla="*/ 683044 h 1346956"/>
              <a:gd name="connsiteX135" fmla="*/ 1497411 w 2398355"/>
              <a:gd name="connsiteY135" fmla="*/ 168370 h 1346956"/>
              <a:gd name="connsiteX136" fmla="*/ 1520595 w 2398355"/>
              <a:gd name="connsiteY136" fmla="*/ 111868 h 1346956"/>
              <a:gd name="connsiteX137" fmla="*/ 1621115 w 2398355"/>
              <a:gd name="connsiteY137" fmla="*/ 113408 h 1346956"/>
              <a:gd name="connsiteX138" fmla="*/ 1636517 w 2398355"/>
              <a:gd name="connsiteY138" fmla="*/ 165857 h 1346956"/>
              <a:gd name="connsiteX139" fmla="*/ 1637003 w 2398355"/>
              <a:gd name="connsiteY139" fmla="*/ 512080 h 1346956"/>
              <a:gd name="connsiteX140" fmla="*/ 1723336 w 2398355"/>
              <a:gd name="connsiteY140" fmla="*/ 616734 h 1346956"/>
              <a:gd name="connsiteX141" fmla="*/ 1723417 w 2398355"/>
              <a:gd name="connsiteY141" fmla="*/ 1188153 h 1346956"/>
              <a:gd name="connsiteX142" fmla="*/ 1789079 w 2398355"/>
              <a:gd name="connsiteY142" fmla="*/ 1254868 h 1346956"/>
              <a:gd name="connsiteX143" fmla="*/ 2374441 w 2398355"/>
              <a:gd name="connsiteY143" fmla="*/ 1265163 h 1346956"/>
              <a:gd name="connsiteX144" fmla="*/ 2375414 w 2398355"/>
              <a:gd name="connsiteY144" fmla="*/ 1277161 h 1346956"/>
              <a:gd name="connsiteX145" fmla="*/ 2343880 w 2398355"/>
              <a:gd name="connsiteY145" fmla="*/ 1280322 h 1346956"/>
              <a:gd name="connsiteX146" fmla="*/ 1740035 w 2398355"/>
              <a:gd name="connsiteY146" fmla="*/ 1280403 h 1346956"/>
              <a:gd name="connsiteX147" fmla="*/ 1682723 w 2398355"/>
              <a:gd name="connsiteY147" fmla="*/ 1221227 h 1346956"/>
              <a:gd name="connsiteX148" fmla="*/ 1677940 w 2398355"/>
              <a:gd name="connsiteY148" fmla="*/ 916021 h 1346956"/>
              <a:gd name="connsiteX149" fmla="*/ 1653621 w 2398355"/>
              <a:gd name="connsiteY149" fmla="*/ 875489 h 1346956"/>
              <a:gd name="connsiteX150" fmla="*/ 1637409 w 2398355"/>
              <a:gd name="connsiteY150" fmla="*/ 916021 h 1346956"/>
              <a:gd name="connsiteX151" fmla="*/ 1636436 w 2398355"/>
              <a:gd name="connsiteY151" fmla="*/ 1211337 h 1346956"/>
              <a:gd name="connsiteX152" fmla="*/ 1622655 w 2398355"/>
              <a:gd name="connsiteY152" fmla="*/ 1239142 h 1346956"/>
              <a:gd name="connsiteX153" fmla="*/ 1606604 w 2398355"/>
              <a:gd name="connsiteY153" fmla="*/ 1209554 h 1346956"/>
              <a:gd name="connsiteX154" fmla="*/ 1548238 w 2398355"/>
              <a:gd name="connsiteY154" fmla="*/ 1045723 h 1346956"/>
              <a:gd name="connsiteX155" fmla="*/ 1475281 w 2398355"/>
              <a:gd name="connsiteY155" fmla="*/ 997085 h 1346956"/>
              <a:gd name="connsiteX156" fmla="*/ 1313802 w 2398355"/>
              <a:gd name="connsiteY156" fmla="*/ 1006732 h 1346956"/>
              <a:gd name="connsiteX157" fmla="*/ 1182235 w 2398355"/>
              <a:gd name="connsiteY157" fmla="*/ 1192044 h 1346956"/>
              <a:gd name="connsiteX158" fmla="*/ 1182235 w 2398355"/>
              <a:gd name="connsiteY158" fmla="*/ 1223496 h 1346956"/>
              <a:gd name="connsiteX159" fmla="*/ 486707 w 2398355"/>
              <a:gd name="connsiteY159" fmla="*/ 1223496 h 1346956"/>
              <a:gd name="connsiteX160" fmla="*/ 270105 w 2398355"/>
              <a:gd name="connsiteY160" fmla="*/ 988006 h 1346956"/>
              <a:gd name="connsiteX161" fmla="*/ 33966 w 2398355"/>
              <a:gd name="connsiteY161" fmla="*/ 1205419 h 1346956"/>
              <a:gd name="connsiteX162" fmla="*/ 0 w 2398355"/>
              <a:gd name="connsiteY162" fmla="*/ 1143000 h 1346956"/>
              <a:gd name="connsiteX163" fmla="*/ 0 w 2398355"/>
              <a:gd name="connsiteY163" fmla="*/ 899809 h 1346956"/>
              <a:gd name="connsiteX164" fmla="*/ 47179 w 2398355"/>
              <a:gd name="connsiteY164" fmla="*/ 695528 h 1346956"/>
              <a:gd name="connsiteX165" fmla="*/ 106194 w 2398355"/>
              <a:gd name="connsiteY165" fmla="*/ 648024 h 1346956"/>
              <a:gd name="connsiteX166" fmla="*/ 300504 w 2398355"/>
              <a:gd name="connsiteY166" fmla="*/ 649159 h 1346956"/>
              <a:gd name="connsiteX167" fmla="*/ 357654 w 2398355"/>
              <a:gd name="connsiteY167" fmla="*/ 598413 h 1346956"/>
              <a:gd name="connsiteX168" fmla="*/ 423883 w 2398355"/>
              <a:gd name="connsiteY168" fmla="*/ 88927 h 1346956"/>
              <a:gd name="connsiteX169" fmla="*/ 510621 w 2398355"/>
              <a:gd name="connsiteY169" fmla="*/ 0 h 134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2398355" h="1346956">
                <a:moveTo>
                  <a:pt x="1838933" y="1161563"/>
                </a:moveTo>
                <a:cubicBezTo>
                  <a:pt x="1838933" y="1165211"/>
                  <a:pt x="1838933" y="1168778"/>
                  <a:pt x="1838933" y="1172426"/>
                </a:cubicBezTo>
                <a:cubicBezTo>
                  <a:pt x="1875655" y="1172426"/>
                  <a:pt x="1912215" y="1172426"/>
                  <a:pt x="1948775" y="1172426"/>
                </a:cubicBezTo>
                <a:cubicBezTo>
                  <a:pt x="1948775" y="1168778"/>
                  <a:pt x="1948775" y="1165211"/>
                  <a:pt x="1948775" y="1161563"/>
                </a:cubicBezTo>
                <a:cubicBezTo>
                  <a:pt x="1912134" y="1161563"/>
                  <a:pt x="1875574" y="1161563"/>
                  <a:pt x="1838933" y="1161563"/>
                </a:cubicBezTo>
                <a:close/>
                <a:moveTo>
                  <a:pt x="263296" y="1140486"/>
                </a:moveTo>
                <a:cubicBezTo>
                  <a:pt x="293532" y="1142026"/>
                  <a:pt x="314366" y="1156375"/>
                  <a:pt x="316392" y="1189043"/>
                </a:cubicBezTo>
                <a:cubicBezTo>
                  <a:pt x="318176" y="1218226"/>
                  <a:pt x="294100" y="1240843"/>
                  <a:pt x="262647" y="1241167"/>
                </a:cubicBezTo>
                <a:cubicBezTo>
                  <a:pt x="232167" y="1241492"/>
                  <a:pt x="206308" y="1218145"/>
                  <a:pt x="206470" y="1190340"/>
                </a:cubicBezTo>
                <a:cubicBezTo>
                  <a:pt x="206551" y="1162373"/>
                  <a:pt x="232248" y="1138865"/>
                  <a:pt x="263296" y="1140486"/>
                </a:cubicBezTo>
                <a:close/>
                <a:moveTo>
                  <a:pt x="1404431" y="1140082"/>
                </a:moveTo>
                <a:cubicBezTo>
                  <a:pt x="1435397" y="1142108"/>
                  <a:pt x="1455095" y="1158564"/>
                  <a:pt x="1457284" y="1190260"/>
                </a:cubicBezTo>
                <a:cubicBezTo>
                  <a:pt x="1459230" y="1218632"/>
                  <a:pt x="1432641" y="1241573"/>
                  <a:pt x="1401350" y="1241168"/>
                </a:cubicBezTo>
                <a:cubicBezTo>
                  <a:pt x="1369816" y="1240763"/>
                  <a:pt x="1345335" y="1217579"/>
                  <a:pt x="1346227" y="1189044"/>
                </a:cubicBezTo>
                <a:cubicBezTo>
                  <a:pt x="1347199" y="1160834"/>
                  <a:pt x="1373383" y="1138055"/>
                  <a:pt x="1404431" y="1140082"/>
                </a:cubicBezTo>
                <a:close/>
                <a:moveTo>
                  <a:pt x="1402566" y="1096388"/>
                </a:moveTo>
                <a:cubicBezTo>
                  <a:pt x="1347767" y="1095496"/>
                  <a:pt x="1302128" y="1138704"/>
                  <a:pt x="1302452" y="1191152"/>
                </a:cubicBezTo>
                <a:cubicBezTo>
                  <a:pt x="1302776" y="1243519"/>
                  <a:pt x="1343876" y="1282511"/>
                  <a:pt x="1399648" y="1283321"/>
                </a:cubicBezTo>
                <a:cubicBezTo>
                  <a:pt x="1457203" y="1284132"/>
                  <a:pt x="1501788" y="1244492"/>
                  <a:pt x="1502275" y="1192125"/>
                </a:cubicBezTo>
                <a:cubicBezTo>
                  <a:pt x="1502761" y="1140325"/>
                  <a:pt x="1457933" y="1097280"/>
                  <a:pt x="1402566" y="1096388"/>
                </a:cubicBezTo>
                <a:close/>
                <a:moveTo>
                  <a:pt x="262808" y="1096225"/>
                </a:moveTo>
                <a:cubicBezTo>
                  <a:pt x="208820" y="1095739"/>
                  <a:pt x="161479" y="1139351"/>
                  <a:pt x="161154" y="1189935"/>
                </a:cubicBezTo>
                <a:cubicBezTo>
                  <a:pt x="160830" y="1241492"/>
                  <a:pt x="205577" y="1283240"/>
                  <a:pt x="261674" y="1283564"/>
                </a:cubicBezTo>
                <a:cubicBezTo>
                  <a:pt x="316797" y="1283888"/>
                  <a:pt x="363895" y="1241411"/>
                  <a:pt x="364219" y="1191070"/>
                </a:cubicBezTo>
                <a:cubicBezTo>
                  <a:pt x="364544" y="1141621"/>
                  <a:pt x="316473" y="1096631"/>
                  <a:pt x="262808" y="1096225"/>
                </a:cubicBezTo>
                <a:close/>
                <a:moveTo>
                  <a:pt x="1921375" y="1072961"/>
                </a:moveTo>
                <a:cubicBezTo>
                  <a:pt x="1915863" y="1080013"/>
                  <a:pt x="1910432" y="1086823"/>
                  <a:pt x="1904838" y="1093875"/>
                </a:cubicBezTo>
                <a:cubicBezTo>
                  <a:pt x="1907594" y="1093875"/>
                  <a:pt x="1910026" y="1093875"/>
                  <a:pt x="1912620" y="1093875"/>
                </a:cubicBezTo>
                <a:cubicBezTo>
                  <a:pt x="1912620" y="1111871"/>
                  <a:pt x="1912620" y="1129868"/>
                  <a:pt x="1912620" y="1147783"/>
                </a:cubicBezTo>
                <a:cubicBezTo>
                  <a:pt x="1918538" y="1147783"/>
                  <a:pt x="1924294" y="1147783"/>
                  <a:pt x="1930211" y="1147783"/>
                </a:cubicBezTo>
                <a:cubicBezTo>
                  <a:pt x="1930211" y="1129786"/>
                  <a:pt x="1930211" y="1111871"/>
                  <a:pt x="1930211" y="1093794"/>
                </a:cubicBezTo>
                <a:cubicBezTo>
                  <a:pt x="1932805" y="1093794"/>
                  <a:pt x="1935237" y="1093794"/>
                  <a:pt x="1937912" y="1093794"/>
                </a:cubicBezTo>
                <a:cubicBezTo>
                  <a:pt x="1932319" y="1086742"/>
                  <a:pt x="1926888" y="1079851"/>
                  <a:pt x="1921375" y="1072961"/>
                </a:cubicBezTo>
                <a:close/>
                <a:moveTo>
                  <a:pt x="1866414" y="1072961"/>
                </a:moveTo>
                <a:cubicBezTo>
                  <a:pt x="1860821" y="1079932"/>
                  <a:pt x="1855389" y="1086823"/>
                  <a:pt x="1849877" y="1093794"/>
                </a:cubicBezTo>
                <a:cubicBezTo>
                  <a:pt x="1852552" y="1093794"/>
                  <a:pt x="1854984" y="1093794"/>
                  <a:pt x="1857659" y="1093794"/>
                </a:cubicBezTo>
                <a:cubicBezTo>
                  <a:pt x="1857659" y="1111871"/>
                  <a:pt x="1857659" y="1129786"/>
                  <a:pt x="1857659" y="1147783"/>
                </a:cubicBezTo>
                <a:cubicBezTo>
                  <a:pt x="1863577" y="1147783"/>
                  <a:pt x="1869332" y="1147783"/>
                  <a:pt x="1875250" y="1147783"/>
                </a:cubicBezTo>
                <a:cubicBezTo>
                  <a:pt x="1875250" y="1129786"/>
                  <a:pt x="1875250" y="1111790"/>
                  <a:pt x="1875250" y="1093794"/>
                </a:cubicBezTo>
                <a:cubicBezTo>
                  <a:pt x="1877844" y="1093794"/>
                  <a:pt x="1880276" y="1093794"/>
                  <a:pt x="1882951" y="1093794"/>
                </a:cubicBezTo>
                <a:cubicBezTo>
                  <a:pt x="1877439" y="1086823"/>
                  <a:pt x="1872007" y="1079932"/>
                  <a:pt x="1866414" y="1072961"/>
                </a:cubicBezTo>
                <a:close/>
                <a:moveTo>
                  <a:pt x="262484" y="1033725"/>
                </a:moveTo>
                <a:cubicBezTo>
                  <a:pt x="358221" y="1033725"/>
                  <a:pt x="433448" y="1103035"/>
                  <a:pt x="433286" y="1190989"/>
                </a:cubicBezTo>
                <a:cubicBezTo>
                  <a:pt x="433042" y="1279186"/>
                  <a:pt x="358302" y="1347199"/>
                  <a:pt x="261836" y="1346956"/>
                </a:cubicBezTo>
                <a:cubicBezTo>
                  <a:pt x="165208" y="1346713"/>
                  <a:pt x="90629" y="1278376"/>
                  <a:pt x="90953" y="1190340"/>
                </a:cubicBezTo>
                <a:cubicBezTo>
                  <a:pt x="91277" y="1102305"/>
                  <a:pt x="166342" y="1033725"/>
                  <a:pt x="262484" y="1033725"/>
                </a:cubicBezTo>
                <a:close/>
                <a:moveTo>
                  <a:pt x="1401674" y="1033483"/>
                </a:moveTo>
                <a:cubicBezTo>
                  <a:pt x="1497735" y="1033239"/>
                  <a:pt x="1572152" y="1101657"/>
                  <a:pt x="1572476" y="1190422"/>
                </a:cubicBezTo>
                <a:cubicBezTo>
                  <a:pt x="1572719" y="1279511"/>
                  <a:pt x="1499518" y="1346713"/>
                  <a:pt x="1402080" y="1346875"/>
                </a:cubicBezTo>
                <a:cubicBezTo>
                  <a:pt x="1305208" y="1347038"/>
                  <a:pt x="1231116" y="1279430"/>
                  <a:pt x="1231035" y="1190828"/>
                </a:cubicBezTo>
                <a:cubicBezTo>
                  <a:pt x="1230954" y="1102954"/>
                  <a:pt x="1306100" y="1033726"/>
                  <a:pt x="1401674" y="1033483"/>
                </a:cubicBezTo>
                <a:close/>
                <a:moveTo>
                  <a:pt x="1766057" y="643971"/>
                </a:moveTo>
                <a:lnTo>
                  <a:pt x="2001142" y="643971"/>
                </a:lnTo>
                <a:lnTo>
                  <a:pt x="2001142" y="754704"/>
                </a:lnTo>
                <a:cubicBezTo>
                  <a:pt x="2001142" y="765161"/>
                  <a:pt x="2009654" y="773673"/>
                  <a:pt x="2020111" y="773673"/>
                </a:cubicBezTo>
                <a:lnTo>
                  <a:pt x="2144220" y="773673"/>
                </a:lnTo>
                <a:cubicBezTo>
                  <a:pt x="2154677" y="773673"/>
                  <a:pt x="2163189" y="765161"/>
                  <a:pt x="2163189" y="754704"/>
                </a:cubicBezTo>
                <a:lnTo>
                  <a:pt x="2163189" y="643971"/>
                </a:lnTo>
                <a:lnTo>
                  <a:pt x="2398355" y="643971"/>
                </a:lnTo>
                <a:lnTo>
                  <a:pt x="2398355" y="1187099"/>
                </a:lnTo>
                <a:cubicBezTo>
                  <a:pt x="2398355" y="1213931"/>
                  <a:pt x="2376549" y="1235737"/>
                  <a:pt x="2349717" y="1235737"/>
                </a:cubicBezTo>
                <a:lnTo>
                  <a:pt x="1814695" y="1235737"/>
                </a:lnTo>
                <a:cubicBezTo>
                  <a:pt x="1787863" y="1235737"/>
                  <a:pt x="1766057" y="1213931"/>
                  <a:pt x="1766057" y="1187099"/>
                </a:cubicBezTo>
                <a:close/>
                <a:moveTo>
                  <a:pt x="1838933" y="547505"/>
                </a:moveTo>
                <a:cubicBezTo>
                  <a:pt x="1838933" y="551152"/>
                  <a:pt x="1838933" y="554719"/>
                  <a:pt x="1838933" y="558367"/>
                </a:cubicBezTo>
                <a:cubicBezTo>
                  <a:pt x="1875655" y="558367"/>
                  <a:pt x="1912215" y="558367"/>
                  <a:pt x="1948775" y="558367"/>
                </a:cubicBezTo>
                <a:cubicBezTo>
                  <a:pt x="1948775" y="554719"/>
                  <a:pt x="1948775" y="551152"/>
                  <a:pt x="1948775" y="547505"/>
                </a:cubicBezTo>
                <a:cubicBezTo>
                  <a:pt x="1912134" y="547505"/>
                  <a:pt x="1875574" y="547505"/>
                  <a:pt x="1838933" y="547505"/>
                </a:cubicBezTo>
                <a:close/>
                <a:moveTo>
                  <a:pt x="1921375" y="458902"/>
                </a:moveTo>
                <a:cubicBezTo>
                  <a:pt x="1915863" y="465954"/>
                  <a:pt x="1910432" y="472764"/>
                  <a:pt x="1904838" y="479816"/>
                </a:cubicBezTo>
                <a:cubicBezTo>
                  <a:pt x="1907594" y="479816"/>
                  <a:pt x="1910026" y="479816"/>
                  <a:pt x="1912620" y="479816"/>
                </a:cubicBezTo>
                <a:cubicBezTo>
                  <a:pt x="1912620" y="497812"/>
                  <a:pt x="1912620" y="515809"/>
                  <a:pt x="1912620" y="533724"/>
                </a:cubicBezTo>
                <a:cubicBezTo>
                  <a:pt x="1918538" y="533724"/>
                  <a:pt x="1924294" y="533724"/>
                  <a:pt x="1930211" y="533724"/>
                </a:cubicBezTo>
                <a:cubicBezTo>
                  <a:pt x="1930211" y="515728"/>
                  <a:pt x="1930211" y="497812"/>
                  <a:pt x="1930211" y="479735"/>
                </a:cubicBezTo>
                <a:cubicBezTo>
                  <a:pt x="1932805" y="479735"/>
                  <a:pt x="1935237" y="479735"/>
                  <a:pt x="1937912" y="479735"/>
                </a:cubicBezTo>
                <a:cubicBezTo>
                  <a:pt x="1932319" y="472683"/>
                  <a:pt x="1926888" y="465792"/>
                  <a:pt x="1921375" y="458902"/>
                </a:cubicBezTo>
                <a:close/>
                <a:moveTo>
                  <a:pt x="1866414" y="458902"/>
                </a:moveTo>
                <a:cubicBezTo>
                  <a:pt x="1860821" y="465873"/>
                  <a:pt x="1855389" y="472764"/>
                  <a:pt x="1849877" y="479735"/>
                </a:cubicBezTo>
                <a:cubicBezTo>
                  <a:pt x="1852552" y="479735"/>
                  <a:pt x="1854984" y="479735"/>
                  <a:pt x="1857659" y="479735"/>
                </a:cubicBezTo>
                <a:cubicBezTo>
                  <a:pt x="1857659" y="497812"/>
                  <a:pt x="1857659" y="515728"/>
                  <a:pt x="1857659" y="533724"/>
                </a:cubicBezTo>
                <a:cubicBezTo>
                  <a:pt x="1863577" y="533724"/>
                  <a:pt x="1869332" y="533724"/>
                  <a:pt x="1875250" y="533724"/>
                </a:cubicBezTo>
                <a:cubicBezTo>
                  <a:pt x="1875250" y="515728"/>
                  <a:pt x="1875250" y="497731"/>
                  <a:pt x="1875250" y="479735"/>
                </a:cubicBezTo>
                <a:cubicBezTo>
                  <a:pt x="1877844" y="479735"/>
                  <a:pt x="1880276" y="479735"/>
                  <a:pt x="1882951" y="479735"/>
                </a:cubicBezTo>
                <a:cubicBezTo>
                  <a:pt x="1877439" y="472764"/>
                  <a:pt x="1872007" y="465873"/>
                  <a:pt x="1866414" y="458902"/>
                </a:cubicBezTo>
                <a:close/>
                <a:moveTo>
                  <a:pt x="543047" y="72957"/>
                </a:moveTo>
                <a:cubicBezTo>
                  <a:pt x="526591" y="72066"/>
                  <a:pt x="505352" y="72957"/>
                  <a:pt x="502515" y="89170"/>
                </a:cubicBezTo>
                <a:cubicBezTo>
                  <a:pt x="490923" y="155886"/>
                  <a:pt x="472764" y="341603"/>
                  <a:pt x="463280" y="425990"/>
                </a:cubicBezTo>
                <a:cubicBezTo>
                  <a:pt x="453390" y="514269"/>
                  <a:pt x="449985" y="603358"/>
                  <a:pt x="446256" y="692204"/>
                </a:cubicBezTo>
                <a:cubicBezTo>
                  <a:pt x="445770" y="721468"/>
                  <a:pt x="445770" y="721468"/>
                  <a:pt x="469522" y="724630"/>
                </a:cubicBezTo>
                <a:cubicBezTo>
                  <a:pt x="509324" y="728277"/>
                  <a:pt x="549532" y="726170"/>
                  <a:pt x="593468" y="726170"/>
                </a:cubicBezTo>
                <a:cubicBezTo>
                  <a:pt x="575472" y="713362"/>
                  <a:pt x="566798" y="678910"/>
                  <a:pt x="562745" y="659130"/>
                </a:cubicBezTo>
                <a:cubicBezTo>
                  <a:pt x="547262" y="583903"/>
                  <a:pt x="534535" y="508108"/>
                  <a:pt x="521078" y="432394"/>
                </a:cubicBezTo>
                <a:cubicBezTo>
                  <a:pt x="514512" y="395267"/>
                  <a:pt x="531617" y="378487"/>
                  <a:pt x="565501" y="394213"/>
                </a:cubicBezTo>
                <a:cubicBezTo>
                  <a:pt x="582930" y="402320"/>
                  <a:pt x="601007" y="423072"/>
                  <a:pt x="605952" y="441555"/>
                </a:cubicBezTo>
                <a:cubicBezTo>
                  <a:pt x="619003" y="490923"/>
                  <a:pt x="625570" y="541993"/>
                  <a:pt x="633838" y="592577"/>
                </a:cubicBezTo>
                <a:cubicBezTo>
                  <a:pt x="638459" y="621111"/>
                  <a:pt x="651996" y="634487"/>
                  <a:pt x="682720" y="633352"/>
                </a:cubicBezTo>
                <a:cubicBezTo>
                  <a:pt x="736708" y="631406"/>
                  <a:pt x="790859" y="631406"/>
                  <a:pt x="844766" y="633514"/>
                </a:cubicBezTo>
                <a:cubicBezTo>
                  <a:pt x="875327" y="632298"/>
                  <a:pt x="883434" y="640404"/>
                  <a:pt x="882623" y="652483"/>
                </a:cubicBezTo>
                <a:cubicBezTo>
                  <a:pt x="883515" y="680936"/>
                  <a:pt x="875408" y="680936"/>
                  <a:pt x="855305" y="696419"/>
                </a:cubicBezTo>
                <a:cubicBezTo>
                  <a:pt x="847117" y="704931"/>
                  <a:pt x="818015" y="723089"/>
                  <a:pt x="802451" y="729574"/>
                </a:cubicBezTo>
                <a:cubicBezTo>
                  <a:pt x="932153" y="729574"/>
                  <a:pt x="915940" y="753894"/>
                  <a:pt x="916751" y="863735"/>
                </a:cubicBezTo>
                <a:cubicBezTo>
                  <a:pt x="915940" y="899809"/>
                  <a:pt x="915940" y="899809"/>
                  <a:pt x="940827" y="897296"/>
                </a:cubicBezTo>
                <a:cubicBezTo>
                  <a:pt x="1151026" y="899809"/>
                  <a:pt x="1134813" y="924128"/>
                  <a:pt x="1212391" y="820123"/>
                </a:cubicBezTo>
                <a:cubicBezTo>
                  <a:pt x="1233629" y="789481"/>
                  <a:pt x="1232495" y="779186"/>
                  <a:pt x="1205257" y="757055"/>
                </a:cubicBezTo>
                <a:cubicBezTo>
                  <a:pt x="1178911" y="735654"/>
                  <a:pt x="1148431" y="708498"/>
                  <a:pt x="1140082" y="678261"/>
                </a:cubicBezTo>
                <a:cubicBezTo>
                  <a:pt x="1127598" y="633027"/>
                  <a:pt x="1103279" y="601980"/>
                  <a:pt x="1070610" y="572797"/>
                </a:cubicBezTo>
                <a:cubicBezTo>
                  <a:pt x="1055776" y="559503"/>
                  <a:pt x="1040941" y="544668"/>
                  <a:pt x="1031051" y="527644"/>
                </a:cubicBezTo>
                <a:cubicBezTo>
                  <a:pt x="1017675" y="504379"/>
                  <a:pt x="1003489" y="497164"/>
                  <a:pt x="978603" y="509892"/>
                </a:cubicBezTo>
                <a:cubicBezTo>
                  <a:pt x="969361" y="514674"/>
                  <a:pt x="957040" y="513377"/>
                  <a:pt x="946096" y="514917"/>
                </a:cubicBezTo>
                <a:lnTo>
                  <a:pt x="942205" y="501704"/>
                </a:lnTo>
                <a:cubicBezTo>
                  <a:pt x="1030565" y="456308"/>
                  <a:pt x="1010704" y="466441"/>
                  <a:pt x="1099064" y="421046"/>
                </a:cubicBezTo>
                <a:lnTo>
                  <a:pt x="1106197" y="430287"/>
                </a:lnTo>
                <a:cubicBezTo>
                  <a:pt x="1095172" y="443014"/>
                  <a:pt x="1084067" y="455741"/>
                  <a:pt x="1069070" y="473007"/>
                </a:cubicBezTo>
                <a:cubicBezTo>
                  <a:pt x="1139109" y="521159"/>
                  <a:pt x="1177047" y="608708"/>
                  <a:pt x="1271405" y="631812"/>
                </a:cubicBezTo>
                <a:cubicBezTo>
                  <a:pt x="1272540" y="620949"/>
                  <a:pt x="1274161" y="616653"/>
                  <a:pt x="1273108" y="613248"/>
                </a:cubicBezTo>
                <a:cubicBezTo>
                  <a:pt x="1235899" y="485086"/>
                  <a:pt x="1201285" y="356113"/>
                  <a:pt x="1159942" y="229330"/>
                </a:cubicBezTo>
                <a:cubicBezTo>
                  <a:pt x="1135785" y="155318"/>
                  <a:pt x="1074988" y="120542"/>
                  <a:pt x="998950" y="113084"/>
                </a:cubicBezTo>
                <a:cubicBezTo>
                  <a:pt x="942529" y="107572"/>
                  <a:pt x="638864" y="78389"/>
                  <a:pt x="543047" y="72957"/>
                </a:cubicBezTo>
                <a:close/>
                <a:moveTo>
                  <a:pt x="1766057" y="29912"/>
                </a:moveTo>
                <a:lnTo>
                  <a:pt x="2001142" y="29912"/>
                </a:lnTo>
                <a:lnTo>
                  <a:pt x="2001142" y="140645"/>
                </a:lnTo>
                <a:cubicBezTo>
                  <a:pt x="2001142" y="151102"/>
                  <a:pt x="2009654" y="159614"/>
                  <a:pt x="2020111" y="159614"/>
                </a:cubicBezTo>
                <a:lnTo>
                  <a:pt x="2144220" y="159614"/>
                </a:lnTo>
                <a:cubicBezTo>
                  <a:pt x="2154677" y="159614"/>
                  <a:pt x="2163189" y="151102"/>
                  <a:pt x="2163189" y="140645"/>
                </a:cubicBezTo>
                <a:lnTo>
                  <a:pt x="2163189" y="29912"/>
                </a:lnTo>
                <a:lnTo>
                  <a:pt x="2398355" y="29912"/>
                </a:lnTo>
                <a:lnTo>
                  <a:pt x="2398355" y="573040"/>
                </a:lnTo>
                <a:cubicBezTo>
                  <a:pt x="2398355" y="599872"/>
                  <a:pt x="2376549" y="621678"/>
                  <a:pt x="2349717" y="621678"/>
                </a:cubicBezTo>
                <a:lnTo>
                  <a:pt x="1814695" y="621678"/>
                </a:lnTo>
                <a:cubicBezTo>
                  <a:pt x="1787863" y="621678"/>
                  <a:pt x="1766057" y="599872"/>
                  <a:pt x="1766057" y="573040"/>
                </a:cubicBezTo>
                <a:close/>
                <a:moveTo>
                  <a:pt x="510621" y="0"/>
                </a:moveTo>
                <a:cubicBezTo>
                  <a:pt x="540291" y="0"/>
                  <a:pt x="948204" y="26265"/>
                  <a:pt x="1034780" y="38992"/>
                </a:cubicBezTo>
                <a:cubicBezTo>
                  <a:pt x="1149972" y="56015"/>
                  <a:pt x="1224307" y="125081"/>
                  <a:pt x="1254949" y="238166"/>
                </a:cubicBezTo>
                <a:cubicBezTo>
                  <a:pt x="1301885" y="411399"/>
                  <a:pt x="1399000" y="773430"/>
                  <a:pt x="1401270" y="780888"/>
                </a:cubicBezTo>
                <a:cubicBezTo>
                  <a:pt x="1507706" y="761919"/>
                  <a:pt x="1499600" y="778132"/>
                  <a:pt x="1496114" y="683044"/>
                </a:cubicBezTo>
                <a:cubicBezTo>
                  <a:pt x="1496520" y="511513"/>
                  <a:pt x="1496357" y="339901"/>
                  <a:pt x="1497411" y="168370"/>
                </a:cubicBezTo>
                <a:cubicBezTo>
                  <a:pt x="1499519" y="121515"/>
                  <a:pt x="1499519" y="113408"/>
                  <a:pt x="1520595" y="111868"/>
                </a:cubicBezTo>
                <a:cubicBezTo>
                  <a:pt x="1555534" y="109274"/>
                  <a:pt x="1588689" y="113408"/>
                  <a:pt x="1621115" y="113408"/>
                </a:cubicBezTo>
                <a:cubicBezTo>
                  <a:pt x="1637327" y="113408"/>
                  <a:pt x="1637327" y="129621"/>
                  <a:pt x="1636517" y="165857"/>
                </a:cubicBezTo>
                <a:cubicBezTo>
                  <a:pt x="1637409" y="267186"/>
                  <a:pt x="1637003" y="498705"/>
                  <a:pt x="1637003" y="512080"/>
                </a:cubicBezTo>
                <a:cubicBezTo>
                  <a:pt x="1734685" y="518809"/>
                  <a:pt x="1726579" y="518809"/>
                  <a:pt x="1723336" y="616734"/>
                </a:cubicBezTo>
                <a:cubicBezTo>
                  <a:pt x="1723336" y="807234"/>
                  <a:pt x="1723336" y="997653"/>
                  <a:pt x="1723417" y="1188153"/>
                </a:cubicBezTo>
                <a:cubicBezTo>
                  <a:pt x="1723417" y="1251788"/>
                  <a:pt x="1724147" y="1253409"/>
                  <a:pt x="1789079" y="1254868"/>
                </a:cubicBezTo>
                <a:cubicBezTo>
                  <a:pt x="1965960" y="1258840"/>
                  <a:pt x="2356283" y="1265163"/>
                  <a:pt x="2374441" y="1265163"/>
                </a:cubicBezTo>
                <a:cubicBezTo>
                  <a:pt x="2374765" y="1269135"/>
                  <a:pt x="2375089" y="1273189"/>
                  <a:pt x="2375414" y="1277161"/>
                </a:cubicBezTo>
                <a:cubicBezTo>
                  <a:pt x="2364875" y="1278214"/>
                  <a:pt x="2354418" y="1280241"/>
                  <a:pt x="2343880" y="1280322"/>
                </a:cubicBezTo>
                <a:cubicBezTo>
                  <a:pt x="2142598" y="1280484"/>
                  <a:pt x="1941317" y="1280565"/>
                  <a:pt x="1740035" y="1280403"/>
                </a:cubicBezTo>
                <a:cubicBezTo>
                  <a:pt x="1688884" y="1280403"/>
                  <a:pt x="1683129" y="1274486"/>
                  <a:pt x="1682723" y="1221227"/>
                </a:cubicBezTo>
                <a:cubicBezTo>
                  <a:pt x="1681994" y="1123950"/>
                  <a:pt x="1677940" y="927370"/>
                  <a:pt x="1677940" y="916021"/>
                </a:cubicBezTo>
                <a:cubicBezTo>
                  <a:pt x="1677940" y="883596"/>
                  <a:pt x="1677940" y="875489"/>
                  <a:pt x="1653621" y="875489"/>
                </a:cubicBezTo>
                <a:cubicBezTo>
                  <a:pt x="1636111" y="871355"/>
                  <a:pt x="1637409" y="899809"/>
                  <a:pt x="1637409" y="916021"/>
                </a:cubicBezTo>
                <a:cubicBezTo>
                  <a:pt x="1637409" y="964660"/>
                  <a:pt x="1637571" y="1134326"/>
                  <a:pt x="1636436" y="1211337"/>
                </a:cubicBezTo>
                <a:cubicBezTo>
                  <a:pt x="1636274" y="1220659"/>
                  <a:pt x="1637409" y="1240277"/>
                  <a:pt x="1622655" y="1239142"/>
                </a:cubicBezTo>
                <a:cubicBezTo>
                  <a:pt x="1604983" y="1240277"/>
                  <a:pt x="1605875" y="1218957"/>
                  <a:pt x="1606604" y="1209554"/>
                </a:cubicBezTo>
                <a:cubicBezTo>
                  <a:pt x="1611144" y="1146405"/>
                  <a:pt x="1592418" y="1089903"/>
                  <a:pt x="1548238" y="1045723"/>
                </a:cubicBezTo>
                <a:cubicBezTo>
                  <a:pt x="1540132" y="1037617"/>
                  <a:pt x="1502032" y="1002192"/>
                  <a:pt x="1475281" y="997085"/>
                </a:cubicBezTo>
                <a:cubicBezTo>
                  <a:pt x="1423400" y="987114"/>
                  <a:pt x="1362845" y="989384"/>
                  <a:pt x="1313802" y="1006732"/>
                </a:cubicBezTo>
                <a:cubicBezTo>
                  <a:pt x="1231279" y="1035915"/>
                  <a:pt x="1183370" y="1099874"/>
                  <a:pt x="1182235" y="1192044"/>
                </a:cubicBezTo>
                <a:cubicBezTo>
                  <a:pt x="1182154" y="1201285"/>
                  <a:pt x="1182235" y="1210607"/>
                  <a:pt x="1182235" y="1223496"/>
                </a:cubicBezTo>
                <a:cubicBezTo>
                  <a:pt x="948609" y="1223496"/>
                  <a:pt x="717496" y="1223496"/>
                  <a:pt x="486707" y="1223496"/>
                </a:cubicBezTo>
                <a:cubicBezTo>
                  <a:pt x="459632" y="1060964"/>
                  <a:pt x="394376" y="990681"/>
                  <a:pt x="270105" y="988006"/>
                </a:cubicBezTo>
                <a:cubicBezTo>
                  <a:pt x="144699" y="985331"/>
                  <a:pt x="66067" y="1055289"/>
                  <a:pt x="33966" y="1205419"/>
                </a:cubicBezTo>
                <a:cubicBezTo>
                  <a:pt x="16213" y="1207851"/>
                  <a:pt x="0" y="1167319"/>
                  <a:pt x="0" y="1143000"/>
                </a:cubicBezTo>
                <a:cubicBezTo>
                  <a:pt x="0" y="1061936"/>
                  <a:pt x="0" y="980872"/>
                  <a:pt x="0" y="899809"/>
                </a:cubicBezTo>
                <a:cubicBezTo>
                  <a:pt x="15889" y="831715"/>
                  <a:pt x="32669" y="763865"/>
                  <a:pt x="47179" y="695528"/>
                </a:cubicBezTo>
                <a:cubicBezTo>
                  <a:pt x="54313" y="661967"/>
                  <a:pt x="72390" y="647538"/>
                  <a:pt x="106194" y="648024"/>
                </a:cubicBezTo>
                <a:cubicBezTo>
                  <a:pt x="170964" y="648835"/>
                  <a:pt x="235896" y="645673"/>
                  <a:pt x="300504" y="649159"/>
                </a:cubicBezTo>
                <a:cubicBezTo>
                  <a:pt x="340630" y="651267"/>
                  <a:pt x="352952" y="637405"/>
                  <a:pt x="357654" y="598413"/>
                </a:cubicBezTo>
                <a:cubicBezTo>
                  <a:pt x="377920" y="428341"/>
                  <a:pt x="401915" y="258756"/>
                  <a:pt x="423883" y="88927"/>
                </a:cubicBezTo>
                <a:cubicBezTo>
                  <a:pt x="429557" y="16213"/>
                  <a:pt x="437664" y="0"/>
                  <a:pt x="510621" y="0"/>
                </a:cubicBezTo>
                <a:close/>
              </a:path>
            </a:pathLst>
          </a:custGeom>
          <a:solidFill>
            <a:schemeClr val="accent3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1" name="자유형: 도형 120">
            <a:extLst>
              <a:ext uri="{FF2B5EF4-FFF2-40B4-BE49-F238E27FC236}">
                <a16:creationId xmlns:a16="http://schemas.microsoft.com/office/drawing/2014/main" id="{A29CC976-5C88-D179-6CD4-40FC7898C071}"/>
              </a:ext>
            </a:extLst>
          </p:cNvPr>
          <p:cNvSpPr/>
          <p:nvPr/>
        </p:nvSpPr>
        <p:spPr>
          <a:xfrm>
            <a:off x="5496325" y="4197729"/>
            <a:ext cx="2400604" cy="1375129"/>
          </a:xfrm>
          <a:custGeom>
            <a:avLst/>
            <a:gdLst>
              <a:gd name="connsiteX0" fmla="*/ 1938834 w 2261776"/>
              <a:gd name="connsiteY0" fmla="*/ 1083462 h 1305336"/>
              <a:gd name="connsiteX1" fmla="*/ 1974502 w 2261776"/>
              <a:gd name="connsiteY1" fmla="*/ 1126183 h 1305336"/>
              <a:gd name="connsiteX2" fmla="*/ 1938834 w 2261776"/>
              <a:gd name="connsiteY2" fmla="*/ 1168904 h 1305336"/>
              <a:gd name="connsiteX3" fmla="*/ 1903166 w 2261776"/>
              <a:gd name="connsiteY3" fmla="*/ 1126183 h 1305336"/>
              <a:gd name="connsiteX4" fmla="*/ 1938834 w 2261776"/>
              <a:gd name="connsiteY4" fmla="*/ 1083462 h 1305336"/>
              <a:gd name="connsiteX5" fmla="*/ 727335 w 2261776"/>
              <a:gd name="connsiteY5" fmla="*/ 1083462 h 1305336"/>
              <a:gd name="connsiteX6" fmla="*/ 763003 w 2261776"/>
              <a:gd name="connsiteY6" fmla="*/ 1126183 h 1305336"/>
              <a:gd name="connsiteX7" fmla="*/ 727335 w 2261776"/>
              <a:gd name="connsiteY7" fmla="*/ 1168904 h 1305336"/>
              <a:gd name="connsiteX8" fmla="*/ 691667 w 2261776"/>
              <a:gd name="connsiteY8" fmla="*/ 1126183 h 1305336"/>
              <a:gd name="connsiteX9" fmla="*/ 727335 w 2261776"/>
              <a:gd name="connsiteY9" fmla="*/ 1083462 h 1305336"/>
              <a:gd name="connsiteX10" fmla="*/ 356792 w 2261776"/>
              <a:gd name="connsiteY10" fmla="*/ 1083462 h 1305336"/>
              <a:gd name="connsiteX11" fmla="*/ 392460 w 2261776"/>
              <a:gd name="connsiteY11" fmla="*/ 1126183 h 1305336"/>
              <a:gd name="connsiteX12" fmla="*/ 356792 w 2261776"/>
              <a:gd name="connsiteY12" fmla="*/ 1168904 h 1305336"/>
              <a:gd name="connsiteX13" fmla="*/ 321123 w 2261776"/>
              <a:gd name="connsiteY13" fmla="*/ 1126183 h 1305336"/>
              <a:gd name="connsiteX14" fmla="*/ 356792 w 2261776"/>
              <a:gd name="connsiteY14" fmla="*/ 1083462 h 1305336"/>
              <a:gd name="connsiteX15" fmla="*/ 723444 w 2261776"/>
              <a:gd name="connsiteY15" fmla="*/ 1029230 h 1305336"/>
              <a:gd name="connsiteX16" fmla="*/ 638652 w 2261776"/>
              <a:gd name="connsiteY16" fmla="*/ 1135667 h 1305336"/>
              <a:gd name="connsiteX17" fmla="*/ 728713 w 2261776"/>
              <a:gd name="connsiteY17" fmla="*/ 1236997 h 1305336"/>
              <a:gd name="connsiteX18" fmla="*/ 814560 w 2261776"/>
              <a:gd name="connsiteY18" fmla="*/ 1130236 h 1305336"/>
              <a:gd name="connsiteX19" fmla="*/ 723444 w 2261776"/>
              <a:gd name="connsiteY19" fmla="*/ 1029230 h 1305336"/>
              <a:gd name="connsiteX20" fmla="*/ 1944265 w 2261776"/>
              <a:gd name="connsiteY20" fmla="*/ 1029149 h 1305336"/>
              <a:gd name="connsiteX21" fmla="*/ 1857365 w 2261776"/>
              <a:gd name="connsiteY21" fmla="*/ 1131452 h 1305336"/>
              <a:gd name="connsiteX22" fmla="*/ 1941509 w 2261776"/>
              <a:gd name="connsiteY22" fmla="*/ 1237240 h 1305336"/>
              <a:gd name="connsiteX23" fmla="*/ 2031328 w 2261776"/>
              <a:gd name="connsiteY23" fmla="*/ 1134208 h 1305336"/>
              <a:gd name="connsiteX24" fmla="*/ 1944265 w 2261776"/>
              <a:gd name="connsiteY24" fmla="*/ 1029149 h 1305336"/>
              <a:gd name="connsiteX25" fmla="*/ 356549 w 2261776"/>
              <a:gd name="connsiteY25" fmla="*/ 1028744 h 1305336"/>
              <a:gd name="connsiteX26" fmla="*/ 267055 w 2261776"/>
              <a:gd name="connsiteY26" fmla="*/ 1133235 h 1305336"/>
              <a:gd name="connsiteX27" fmla="*/ 357035 w 2261776"/>
              <a:gd name="connsiteY27" fmla="*/ 1237321 h 1305336"/>
              <a:gd name="connsiteX28" fmla="*/ 446287 w 2261776"/>
              <a:gd name="connsiteY28" fmla="*/ 1132668 h 1305336"/>
              <a:gd name="connsiteX29" fmla="*/ 356549 w 2261776"/>
              <a:gd name="connsiteY29" fmla="*/ 1028744 h 1305336"/>
              <a:gd name="connsiteX30" fmla="*/ 723849 w 2261776"/>
              <a:gd name="connsiteY30" fmla="*/ 960812 h 1305336"/>
              <a:gd name="connsiteX31" fmla="*/ 871791 w 2261776"/>
              <a:gd name="connsiteY31" fmla="*/ 1130155 h 1305336"/>
              <a:gd name="connsiteX32" fmla="*/ 727984 w 2261776"/>
              <a:gd name="connsiteY32" fmla="*/ 1304361 h 1305336"/>
              <a:gd name="connsiteX33" fmla="*/ 585393 w 2261776"/>
              <a:gd name="connsiteY33" fmla="*/ 1141909 h 1305336"/>
              <a:gd name="connsiteX34" fmla="*/ 723849 w 2261776"/>
              <a:gd name="connsiteY34" fmla="*/ 960812 h 1305336"/>
              <a:gd name="connsiteX35" fmla="*/ 359954 w 2261776"/>
              <a:gd name="connsiteY35" fmla="*/ 960812 h 1305336"/>
              <a:gd name="connsiteX36" fmla="*/ 502140 w 2261776"/>
              <a:gd name="connsiteY36" fmla="*/ 1134046 h 1305336"/>
              <a:gd name="connsiteX37" fmla="*/ 357360 w 2261776"/>
              <a:gd name="connsiteY37" fmla="*/ 1305334 h 1305336"/>
              <a:gd name="connsiteX38" fmla="*/ 212013 w 2261776"/>
              <a:gd name="connsiteY38" fmla="*/ 1128209 h 1305336"/>
              <a:gd name="connsiteX39" fmla="*/ 359954 w 2261776"/>
              <a:gd name="connsiteY39" fmla="*/ 960812 h 1305336"/>
              <a:gd name="connsiteX40" fmla="*/ 1946535 w 2261776"/>
              <a:gd name="connsiteY40" fmla="*/ 960326 h 1305336"/>
              <a:gd name="connsiteX41" fmla="*/ 2087424 w 2261776"/>
              <a:gd name="connsiteY41" fmla="*/ 1136072 h 1305336"/>
              <a:gd name="connsiteX42" fmla="*/ 1939158 w 2261776"/>
              <a:gd name="connsiteY42" fmla="*/ 1304604 h 1305336"/>
              <a:gd name="connsiteX43" fmla="*/ 1800620 w 2261776"/>
              <a:gd name="connsiteY43" fmla="*/ 1128615 h 1305336"/>
              <a:gd name="connsiteX44" fmla="*/ 1946535 w 2261776"/>
              <a:gd name="connsiteY44" fmla="*/ 960326 h 1305336"/>
              <a:gd name="connsiteX45" fmla="*/ 791446 w 2261776"/>
              <a:gd name="connsiteY45" fmla="*/ 912548 h 1305336"/>
              <a:gd name="connsiteX46" fmla="*/ 1453586 w 2261776"/>
              <a:gd name="connsiteY46" fmla="*/ 912741 h 1305336"/>
              <a:gd name="connsiteX47" fmla="*/ 1486498 w 2261776"/>
              <a:gd name="connsiteY47" fmla="*/ 958542 h 1305336"/>
              <a:gd name="connsiteX48" fmla="*/ 1486498 w 2261776"/>
              <a:gd name="connsiteY48" fmla="*/ 1096107 h 1305336"/>
              <a:gd name="connsiteX49" fmla="*/ 1390519 w 2261776"/>
              <a:gd name="connsiteY49" fmla="*/ 1175712 h 1305336"/>
              <a:gd name="connsiteX50" fmla="*/ 1332963 w 2261776"/>
              <a:gd name="connsiteY50" fmla="*/ 1212596 h 1305336"/>
              <a:gd name="connsiteX51" fmla="*/ 1155109 w 2261776"/>
              <a:gd name="connsiteY51" fmla="*/ 1214299 h 1305336"/>
              <a:gd name="connsiteX52" fmla="*/ 1055887 w 2261776"/>
              <a:gd name="connsiteY52" fmla="*/ 1121075 h 1305336"/>
              <a:gd name="connsiteX53" fmla="*/ 995413 w 2261776"/>
              <a:gd name="connsiteY53" fmla="*/ 1103322 h 1305336"/>
              <a:gd name="connsiteX54" fmla="*/ 882572 w 2261776"/>
              <a:gd name="connsiteY54" fmla="*/ 1041308 h 1305336"/>
              <a:gd name="connsiteX55" fmla="*/ 722795 w 2261776"/>
              <a:gd name="connsiteY55" fmla="*/ 931062 h 1305336"/>
              <a:gd name="connsiteX56" fmla="*/ 578421 w 2261776"/>
              <a:gd name="connsiteY56" fmla="*/ 1031337 h 1305336"/>
              <a:gd name="connsiteX57" fmla="*/ 542672 w 2261776"/>
              <a:gd name="connsiteY57" fmla="*/ 1113293 h 1305336"/>
              <a:gd name="connsiteX58" fmla="*/ 508544 w 2261776"/>
              <a:gd name="connsiteY58" fmla="*/ 1040741 h 1305336"/>
              <a:gd name="connsiteX59" fmla="*/ 355981 w 2261776"/>
              <a:gd name="connsiteY59" fmla="*/ 931143 h 1305336"/>
              <a:gd name="connsiteX60" fmla="*/ 207311 w 2261776"/>
              <a:gd name="connsiteY60" fmla="*/ 1035877 h 1305336"/>
              <a:gd name="connsiteX61" fmla="*/ 136299 w 2261776"/>
              <a:gd name="connsiteY61" fmla="*/ 1100809 h 1305336"/>
              <a:gd name="connsiteX62" fmla="*/ 46399 w 2261776"/>
              <a:gd name="connsiteY62" fmla="*/ 1027203 h 1305336"/>
              <a:gd name="connsiteX63" fmla="*/ 129246 w 2261776"/>
              <a:gd name="connsiteY63" fmla="*/ 912660 h 1305336"/>
              <a:gd name="connsiteX64" fmla="*/ 791446 w 2261776"/>
              <a:gd name="connsiteY64" fmla="*/ 912548 h 1305336"/>
              <a:gd name="connsiteX65" fmla="*/ 1730936 w 2261776"/>
              <a:gd name="connsiteY65" fmla="*/ 260391 h 1305336"/>
              <a:gd name="connsiteX66" fmla="*/ 1595935 w 2261776"/>
              <a:gd name="connsiteY66" fmla="*/ 260989 h 1305336"/>
              <a:gd name="connsiteX67" fmla="*/ 1595935 w 2261776"/>
              <a:gd name="connsiteY67" fmla="*/ 614022 h 1305336"/>
              <a:gd name="connsiteX68" fmla="*/ 2015035 w 2261776"/>
              <a:gd name="connsiteY68" fmla="*/ 614022 h 1305336"/>
              <a:gd name="connsiteX69" fmla="*/ 1912408 w 2261776"/>
              <a:gd name="connsiteY69" fmla="*/ 300791 h 1305336"/>
              <a:gd name="connsiteX70" fmla="*/ 1861743 w 2261776"/>
              <a:gd name="connsiteY70" fmla="*/ 262772 h 1305336"/>
              <a:gd name="connsiteX71" fmla="*/ 1730936 w 2261776"/>
              <a:gd name="connsiteY71" fmla="*/ 260391 h 1305336"/>
              <a:gd name="connsiteX72" fmla="*/ 1891737 w 2261776"/>
              <a:gd name="connsiteY72" fmla="*/ 198407 h 1305336"/>
              <a:gd name="connsiteX73" fmla="*/ 1956182 w 2261776"/>
              <a:gd name="connsiteY73" fmla="*/ 246884 h 1305336"/>
              <a:gd name="connsiteX74" fmla="*/ 2025411 w 2261776"/>
              <a:gd name="connsiteY74" fmla="*/ 463648 h 1305336"/>
              <a:gd name="connsiteX75" fmla="*/ 2159815 w 2261776"/>
              <a:gd name="connsiteY75" fmla="*/ 655769 h 1305336"/>
              <a:gd name="connsiteX76" fmla="*/ 2203671 w 2261776"/>
              <a:gd name="connsiteY76" fmla="*/ 858672 h 1305336"/>
              <a:gd name="connsiteX77" fmla="*/ 2245337 w 2261776"/>
              <a:gd name="connsiteY77" fmla="*/ 955057 h 1305336"/>
              <a:gd name="connsiteX78" fmla="*/ 2245337 w 2261776"/>
              <a:gd name="connsiteY78" fmla="*/ 1083462 h 1305336"/>
              <a:gd name="connsiteX79" fmla="*/ 2174082 w 2261776"/>
              <a:gd name="connsiteY79" fmla="*/ 1083462 h 1305336"/>
              <a:gd name="connsiteX80" fmla="*/ 2094964 w 2261776"/>
              <a:gd name="connsiteY80" fmla="*/ 1044308 h 1305336"/>
              <a:gd name="connsiteX81" fmla="*/ 1883549 w 2261776"/>
              <a:gd name="connsiteY81" fmla="*/ 944195 h 1305336"/>
              <a:gd name="connsiteX82" fmla="*/ 1799648 w 2261776"/>
              <a:gd name="connsiteY82" fmla="*/ 1033203 h 1305336"/>
              <a:gd name="connsiteX83" fmla="*/ 1575426 w 2261776"/>
              <a:gd name="connsiteY83" fmla="*/ 1097730 h 1305336"/>
              <a:gd name="connsiteX84" fmla="*/ 1544702 w 2261776"/>
              <a:gd name="connsiteY84" fmla="*/ 1029149 h 1305336"/>
              <a:gd name="connsiteX85" fmla="*/ 1541784 w 2261776"/>
              <a:gd name="connsiteY85" fmla="*/ 260097 h 1305336"/>
              <a:gd name="connsiteX86" fmla="*/ 1606959 w 2261776"/>
              <a:gd name="connsiteY86" fmla="*/ 199299 h 1305336"/>
              <a:gd name="connsiteX87" fmla="*/ 1891737 w 2261776"/>
              <a:gd name="connsiteY87" fmla="*/ 198407 h 1305336"/>
              <a:gd name="connsiteX88" fmla="*/ 1386952 w 2261776"/>
              <a:gd name="connsiteY88" fmla="*/ 206 h 1305336"/>
              <a:gd name="connsiteX89" fmla="*/ 1493389 w 2261776"/>
              <a:gd name="connsiteY89" fmla="*/ 107373 h 1305336"/>
              <a:gd name="connsiteX90" fmla="*/ 1493226 w 2261776"/>
              <a:gd name="connsiteY90" fmla="*/ 770070 h 1305336"/>
              <a:gd name="connsiteX91" fmla="*/ 1393842 w 2261776"/>
              <a:gd name="connsiteY91" fmla="*/ 870183 h 1305336"/>
              <a:gd name="connsiteX92" fmla="*/ 104197 w 2261776"/>
              <a:gd name="connsiteY92" fmla="*/ 870265 h 1305336"/>
              <a:gd name="connsiteX93" fmla="*/ 760 w 2261776"/>
              <a:gd name="connsiteY93" fmla="*/ 766341 h 1305336"/>
              <a:gd name="connsiteX94" fmla="*/ 760 w 2261776"/>
              <a:gd name="connsiteY94" fmla="*/ 103644 h 1305336"/>
              <a:gd name="connsiteX95" fmla="*/ 104360 w 2261776"/>
              <a:gd name="connsiteY95" fmla="*/ 287 h 1305336"/>
              <a:gd name="connsiteX96" fmla="*/ 1386952 w 2261776"/>
              <a:gd name="connsiteY96" fmla="*/ 206 h 130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261776" h="1305336">
                <a:moveTo>
                  <a:pt x="1938834" y="1083462"/>
                </a:moveTo>
                <a:cubicBezTo>
                  <a:pt x="1958533" y="1083462"/>
                  <a:pt x="1974502" y="1102588"/>
                  <a:pt x="1974502" y="1126183"/>
                </a:cubicBezTo>
                <a:cubicBezTo>
                  <a:pt x="1974502" y="1149777"/>
                  <a:pt x="1958533" y="1168904"/>
                  <a:pt x="1938834" y="1168904"/>
                </a:cubicBezTo>
                <a:cubicBezTo>
                  <a:pt x="1919135" y="1168904"/>
                  <a:pt x="1903166" y="1149777"/>
                  <a:pt x="1903166" y="1126183"/>
                </a:cubicBezTo>
                <a:cubicBezTo>
                  <a:pt x="1903166" y="1102589"/>
                  <a:pt x="1919135" y="1083462"/>
                  <a:pt x="1938834" y="1083462"/>
                </a:cubicBezTo>
                <a:close/>
                <a:moveTo>
                  <a:pt x="727335" y="1083462"/>
                </a:moveTo>
                <a:cubicBezTo>
                  <a:pt x="747034" y="1083462"/>
                  <a:pt x="763003" y="1102588"/>
                  <a:pt x="763003" y="1126183"/>
                </a:cubicBezTo>
                <a:cubicBezTo>
                  <a:pt x="763003" y="1149777"/>
                  <a:pt x="747034" y="1168904"/>
                  <a:pt x="727335" y="1168904"/>
                </a:cubicBezTo>
                <a:cubicBezTo>
                  <a:pt x="707636" y="1168904"/>
                  <a:pt x="691667" y="1149777"/>
                  <a:pt x="691667" y="1126183"/>
                </a:cubicBezTo>
                <a:cubicBezTo>
                  <a:pt x="691667" y="1102589"/>
                  <a:pt x="707636" y="1083462"/>
                  <a:pt x="727335" y="1083462"/>
                </a:cubicBezTo>
                <a:close/>
                <a:moveTo>
                  <a:pt x="356792" y="1083462"/>
                </a:moveTo>
                <a:cubicBezTo>
                  <a:pt x="376491" y="1083462"/>
                  <a:pt x="392460" y="1102588"/>
                  <a:pt x="392460" y="1126183"/>
                </a:cubicBezTo>
                <a:cubicBezTo>
                  <a:pt x="392460" y="1149777"/>
                  <a:pt x="376491" y="1168904"/>
                  <a:pt x="356792" y="1168904"/>
                </a:cubicBezTo>
                <a:cubicBezTo>
                  <a:pt x="337093" y="1168904"/>
                  <a:pt x="321123" y="1149777"/>
                  <a:pt x="321123" y="1126183"/>
                </a:cubicBezTo>
                <a:cubicBezTo>
                  <a:pt x="321123" y="1102589"/>
                  <a:pt x="337093" y="1083462"/>
                  <a:pt x="356792" y="1083462"/>
                </a:cubicBezTo>
                <a:close/>
                <a:moveTo>
                  <a:pt x="723444" y="1029230"/>
                </a:moveTo>
                <a:cubicBezTo>
                  <a:pt x="677724" y="1030851"/>
                  <a:pt x="637435" y="1081354"/>
                  <a:pt x="638652" y="1135667"/>
                </a:cubicBezTo>
                <a:cubicBezTo>
                  <a:pt x="639867" y="1189818"/>
                  <a:pt x="683642" y="1239023"/>
                  <a:pt x="728713" y="1236997"/>
                </a:cubicBezTo>
                <a:cubicBezTo>
                  <a:pt x="772893" y="1234970"/>
                  <a:pt x="815695" y="1181711"/>
                  <a:pt x="814560" y="1130236"/>
                </a:cubicBezTo>
                <a:cubicBezTo>
                  <a:pt x="813344" y="1077787"/>
                  <a:pt x="768110" y="1027690"/>
                  <a:pt x="723444" y="1029230"/>
                </a:cubicBezTo>
                <a:close/>
                <a:moveTo>
                  <a:pt x="1944265" y="1029149"/>
                </a:moveTo>
                <a:cubicBezTo>
                  <a:pt x="1897167" y="1027933"/>
                  <a:pt x="1857770" y="1074221"/>
                  <a:pt x="1857365" y="1131452"/>
                </a:cubicBezTo>
                <a:cubicBezTo>
                  <a:pt x="1856960" y="1187710"/>
                  <a:pt x="1895870" y="1236673"/>
                  <a:pt x="1941509" y="1237240"/>
                </a:cubicBezTo>
                <a:cubicBezTo>
                  <a:pt x="1985932" y="1237727"/>
                  <a:pt x="2030436" y="1186737"/>
                  <a:pt x="2031328" y="1134208"/>
                </a:cubicBezTo>
                <a:cubicBezTo>
                  <a:pt x="2032220" y="1081679"/>
                  <a:pt x="1989661" y="1030284"/>
                  <a:pt x="1944265" y="1029149"/>
                </a:cubicBezTo>
                <a:close/>
                <a:moveTo>
                  <a:pt x="356549" y="1028744"/>
                </a:moveTo>
                <a:cubicBezTo>
                  <a:pt x="312370" y="1029230"/>
                  <a:pt x="266406" y="1082895"/>
                  <a:pt x="267055" y="1133235"/>
                </a:cubicBezTo>
                <a:cubicBezTo>
                  <a:pt x="267785" y="1184873"/>
                  <a:pt x="313342" y="1237564"/>
                  <a:pt x="357035" y="1237321"/>
                </a:cubicBezTo>
                <a:cubicBezTo>
                  <a:pt x="400486" y="1237078"/>
                  <a:pt x="446611" y="1182927"/>
                  <a:pt x="446287" y="1132668"/>
                </a:cubicBezTo>
                <a:cubicBezTo>
                  <a:pt x="445963" y="1080787"/>
                  <a:pt x="400567" y="1028258"/>
                  <a:pt x="356549" y="1028744"/>
                </a:cubicBezTo>
                <a:close/>
                <a:moveTo>
                  <a:pt x="723849" y="960812"/>
                </a:moveTo>
                <a:cubicBezTo>
                  <a:pt x="803940" y="959515"/>
                  <a:pt x="870980" y="1036201"/>
                  <a:pt x="871791" y="1130155"/>
                </a:cubicBezTo>
                <a:cubicBezTo>
                  <a:pt x="872602" y="1223783"/>
                  <a:pt x="807345" y="1302983"/>
                  <a:pt x="727984" y="1304361"/>
                </a:cubicBezTo>
                <a:cubicBezTo>
                  <a:pt x="646596" y="1305820"/>
                  <a:pt x="585960" y="1236834"/>
                  <a:pt x="585393" y="1141909"/>
                </a:cubicBezTo>
                <a:cubicBezTo>
                  <a:pt x="584663" y="1030933"/>
                  <a:pt x="637192" y="962190"/>
                  <a:pt x="723849" y="960812"/>
                </a:cubicBezTo>
                <a:close/>
                <a:moveTo>
                  <a:pt x="359954" y="960812"/>
                </a:moveTo>
                <a:cubicBezTo>
                  <a:pt x="439964" y="963488"/>
                  <a:pt x="503842" y="1041228"/>
                  <a:pt x="502140" y="1134046"/>
                </a:cubicBezTo>
                <a:cubicBezTo>
                  <a:pt x="500437" y="1229377"/>
                  <a:pt x="436640" y="1304847"/>
                  <a:pt x="357360" y="1305334"/>
                </a:cubicBezTo>
                <a:cubicBezTo>
                  <a:pt x="275323" y="1305901"/>
                  <a:pt x="209500" y="1225729"/>
                  <a:pt x="212013" y="1128209"/>
                </a:cubicBezTo>
                <a:cubicBezTo>
                  <a:pt x="214444" y="1033121"/>
                  <a:pt x="280592" y="958218"/>
                  <a:pt x="359954" y="960812"/>
                </a:cubicBezTo>
                <a:close/>
                <a:moveTo>
                  <a:pt x="1946535" y="960326"/>
                </a:moveTo>
                <a:cubicBezTo>
                  <a:pt x="2026464" y="963001"/>
                  <a:pt x="2088802" y="1040822"/>
                  <a:pt x="2087424" y="1136072"/>
                </a:cubicBezTo>
                <a:cubicBezTo>
                  <a:pt x="2086046" y="1230836"/>
                  <a:pt x="2019168" y="1306955"/>
                  <a:pt x="1939158" y="1304604"/>
                </a:cubicBezTo>
                <a:cubicBezTo>
                  <a:pt x="1857689" y="1302253"/>
                  <a:pt x="1799566" y="1228404"/>
                  <a:pt x="1800620" y="1128615"/>
                </a:cubicBezTo>
                <a:cubicBezTo>
                  <a:pt x="1801674" y="1030041"/>
                  <a:pt x="1864498" y="957570"/>
                  <a:pt x="1946535" y="960326"/>
                </a:cubicBezTo>
                <a:close/>
                <a:moveTo>
                  <a:pt x="791446" y="912548"/>
                </a:moveTo>
                <a:cubicBezTo>
                  <a:pt x="1014544" y="912579"/>
                  <a:pt x="1237632" y="912660"/>
                  <a:pt x="1453586" y="912741"/>
                </a:cubicBezTo>
                <a:cubicBezTo>
                  <a:pt x="1472231" y="912741"/>
                  <a:pt x="1489902" y="912417"/>
                  <a:pt x="1486498" y="958542"/>
                </a:cubicBezTo>
                <a:cubicBezTo>
                  <a:pt x="1486498" y="1022988"/>
                  <a:pt x="1486498" y="1036607"/>
                  <a:pt x="1486498" y="1096107"/>
                </a:cubicBezTo>
                <a:cubicBezTo>
                  <a:pt x="1429997" y="1095459"/>
                  <a:pt x="1391086" y="1113212"/>
                  <a:pt x="1390519" y="1175712"/>
                </a:cubicBezTo>
                <a:cubicBezTo>
                  <a:pt x="1390113" y="1211705"/>
                  <a:pt x="1354202" y="1210245"/>
                  <a:pt x="1332963" y="1212596"/>
                </a:cubicBezTo>
                <a:cubicBezTo>
                  <a:pt x="1283757" y="1218108"/>
                  <a:pt x="1204963" y="1215677"/>
                  <a:pt x="1155109" y="1214299"/>
                </a:cubicBezTo>
                <a:cubicBezTo>
                  <a:pt x="1062291" y="1211705"/>
                  <a:pt x="1075099" y="1228647"/>
                  <a:pt x="1055887" y="1121075"/>
                </a:cubicBezTo>
                <a:cubicBezTo>
                  <a:pt x="1048104" y="1097648"/>
                  <a:pt x="1015841" y="1101377"/>
                  <a:pt x="995413" y="1103322"/>
                </a:cubicBezTo>
                <a:cubicBezTo>
                  <a:pt x="905595" y="1111915"/>
                  <a:pt x="907215" y="1104700"/>
                  <a:pt x="882572" y="1041308"/>
                </a:cubicBezTo>
                <a:cubicBezTo>
                  <a:pt x="858658" y="979943"/>
                  <a:pt x="791051" y="929440"/>
                  <a:pt x="722795" y="931062"/>
                </a:cubicBezTo>
                <a:cubicBezTo>
                  <a:pt x="655107" y="932683"/>
                  <a:pt x="608253" y="971999"/>
                  <a:pt x="578421" y="1031337"/>
                </a:cubicBezTo>
                <a:cubicBezTo>
                  <a:pt x="549238" y="1097729"/>
                  <a:pt x="577772" y="1111996"/>
                  <a:pt x="542672" y="1113293"/>
                </a:cubicBezTo>
                <a:cubicBezTo>
                  <a:pt x="520703" y="1111996"/>
                  <a:pt x="534970" y="1097729"/>
                  <a:pt x="508544" y="1040741"/>
                </a:cubicBezTo>
                <a:cubicBezTo>
                  <a:pt x="478550" y="975079"/>
                  <a:pt x="429993" y="931062"/>
                  <a:pt x="355981" y="931143"/>
                </a:cubicBezTo>
                <a:cubicBezTo>
                  <a:pt x="285051" y="931143"/>
                  <a:pt x="237142" y="973782"/>
                  <a:pt x="207311" y="1035877"/>
                </a:cubicBezTo>
                <a:cubicBezTo>
                  <a:pt x="178614" y="1097729"/>
                  <a:pt x="185180" y="1102592"/>
                  <a:pt x="136299" y="1100809"/>
                </a:cubicBezTo>
                <a:cubicBezTo>
                  <a:pt x="50371" y="1097729"/>
                  <a:pt x="44939" y="1099431"/>
                  <a:pt x="46399" y="1027203"/>
                </a:cubicBezTo>
                <a:cubicBezTo>
                  <a:pt x="48750" y="916794"/>
                  <a:pt x="46642" y="912660"/>
                  <a:pt x="129246" y="912660"/>
                </a:cubicBezTo>
                <a:cubicBezTo>
                  <a:pt x="345240" y="912538"/>
                  <a:pt x="568348" y="912518"/>
                  <a:pt x="791446" y="912548"/>
                </a:cubicBezTo>
                <a:close/>
                <a:moveTo>
                  <a:pt x="1730936" y="260391"/>
                </a:moveTo>
                <a:cubicBezTo>
                  <a:pt x="1686848" y="260442"/>
                  <a:pt x="1642060" y="260989"/>
                  <a:pt x="1595935" y="260989"/>
                </a:cubicBezTo>
                <a:cubicBezTo>
                  <a:pt x="1595935" y="384773"/>
                  <a:pt x="1595935" y="497371"/>
                  <a:pt x="1595935" y="614022"/>
                </a:cubicBezTo>
                <a:cubicBezTo>
                  <a:pt x="1735851" y="614022"/>
                  <a:pt x="1871714" y="614022"/>
                  <a:pt x="2015035" y="614022"/>
                </a:cubicBezTo>
                <a:cubicBezTo>
                  <a:pt x="1980259" y="506045"/>
                  <a:pt x="1948806" y="402526"/>
                  <a:pt x="1912408" y="300791"/>
                </a:cubicBezTo>
                <a:cubicBezTo>
                  <a:pt x="1906328" y="283687"/>
                  <a:pt x="1879658" y="263583"/>
                  <a:pt x="1861743" y="262772"/>
                </a:cubicBezTo>
                <a:cubicBezTo>
                  <a:pt x="1818415" y="260786"/>
                  <a:pt x="1775025" y="260340"/>
                  <a:pt x="1730936" y="260391"/>
                </a:cubicBezTo>
                <a:close/>
                <a:moveTo>
                  <a:pt x="1891737" y="198407"/>
                </a:moveTo>
                <a:cubicBezTo>
                  <a:pt x="1929837" y="197272"/>
                  <a:pt x="1946049" y="212350"/>
                  <a:pt x="1956182" y="246884"/>
                </a:cubicBezTo>
                <a:cubicBezTo>
                  <a:pt x="1977502" y="319679"/>
                  <a:pt x="2003280" y="391096"/>
                  <a:pt x="2025411" y="463648"/>
                </a:cubicBezTo>
                <a:cubicBezTo>
                  <a:pt x="2074292" y="627316"/>
                  <a:pt x="2074292" y="627316"/>
                  <a:pt x="2159815" y="655769"/>
                </a:cubicBezTo>
                <a:cubicBezTo>
                  <a:pt x="2243554" y="671172"/>
                  <a:pt x="2202536" y="784013"/>
                  <a:pt x="2203671" y="858672"/>
                </a:cubicBezTo>
                <a:cubicBezTo>
                  <a:pt x="2202617" y="955057"/>
                  <a:pt x="2202617" y="940790"/>
                  <a:pt x="2245337" y="955057"/>
                </a:cubicBezTo>
                <a:cubicBezTo>
                  <a:pt x="2259604" y="955138"/>
                  <a:pt x="2273790" y="1083462"/>
                  <a:pt x="2245337" y="1083462"/>
                </a:cubicBezTo>
                <a:cubicBezTo>
                  <a:pt x="2216803" y="1083462"/>
                  <a:pt x="2202617" y="1083462"/>
                  <a:pt x="2174082" y="1083462"/>
                </a:cubicBezTo>
                <a:cubicBezTo>
                  <a:pt x="2088560" y="1083462"/>
                  <a:pt x="2117094" y="1069195"/>
                  <a:pt x="2094964" y="1044308"/>
                </a:cubicBezTo>
                <a:cubicBezTo>
                  <a:pt x="2045515" y="945573"/>
                  <a:pt x="1967126" y="904230"/>
                  <a:pt x="1883549" y="944195"/>
                </a:cubicBezTo>
                <a:cubicBezTo>
                  <a:pt x="1848935" y="960732"/>
                  <a:pt x="1819509" y="998345"/>
                  <a:pt x="1799648" y="1033203"/>
                </a:cubicBezTo>
                <a:cubicBezTo>
                  <a:pt x="1746470" y="1111916"/>
                  <a:pt x="1775005" y="1097730"/>
                  <a:pt x="1575426" y="1097730"/>
                </a:cubicBezTo>
                <a:cubicBezTo>
                  <a:pt x="1543811" y="1094649"/>
                  <a:pt x="1544865" y="1048686"/>
                  <a:pt x="1544702" y="1029149"/>
                </a:cubicBezTo>
                <a:cubicBezTo>
                  <a:pt x="1542919" y="772826"/>
                  <a:pt x="1543162" y="516502"/>
                  <a:pt x="1541784" y="260097"/>
                </a:cubicBezTo>
                <a:cubicBezTo>
                  <a:pt x="1541541" y="213485"/>
                  <a:pt x="1562374" y="198407"/>
                  <a:pt x="1606959" y="199299"/>
                </a:cubicBezTo>
                <a:cubicBezTo>
                  <a:pt x="1701885" y="201164"/>
                  <a:pt x="1796892" y="201245"/>
                  <a:pt x="1891737" y="198407"/>
                </a:cubicBezTo>
                <a:close/>
                <a:moveTo>
                  <a:pt x="1386952" y="206"/>
                </a:moveTo>
                <a:cubicBezTo>
                  <a:pt x="1483093" y="287"/>
                  <a:pt x="1493064" y="10096"/>
                  <a:pt x="1493389" y="107373"/>
                </a:cubicBezTo>
                <a:cubicBezTo>
                  <a:pt x="1494118" y="328272"/>
                  <a:pt x="1494199" y="549171"/>
                  <a:pt x="1493226" y="770070"/>
                </a:cubicBezTo>
                <a:cubicBezTo>
                  <a:pt x="1492902" y="857456"/>
                  <a:pt x="1480256" y="869941"/>
                  <a:pt x="1393842" y="870183"/>
                </a:cubicBezTo>
                <a:cubicBezTo>
                  <a:pt x="1177807" y="870913"/>
                  <a:pt x="317963" y="870832"/>
                  <a:pt x="104197" y="870265"/>
                </a:cubicBezTo>
                <a:cubicBezTo>
                  <a:pt x="15271" y="870021"/>
                  <a:pt x="1247" y="856646"/>
                  <a:pt x="760" y="766341"/>
                </a:cubicBezTo>
                <a:cubicBezTo>
                  <a:pt x="-294" y="545442"/>
                  <a:pt x="-212" y="324543"/>
                  <a:pt x="760" y="103644"/>
                </a:cubicBezTo>
                <a:cubicBezTo>
                  <a:pt x="1165" y="13663"/>
                  <a:pt x="15433" y="287"/>
                  <a:pt x="104360" y="287"/>
                </a:cubicBezTo>
                <a:cubicBezTo>
                  <a:pt x="531890" y="-37"/>
                  <a:pt x="959421" y="-118"/>
                  <a:pt x="1386952" y="206"/>
                </a:cubicBezTo>
                <a:close/>
              </a:path>
            </a:pathLst>
          </a:custGeom>
          <a:solidFill>
            <a:schemeClr val="accent2"/>
          </a:solidFill>
          <a:ln w="810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FF6382DF-A155-601B-4383-963408509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776259" y="2763351"/>
            <a:ext cx="591139" cy="1750444"/>
          </a:xfrm>
          <a:prstGeom prst="rect">
            <a:avLst/>
          </a:prstGeom>
        </p:spPr>
      </p:pic>
      <p:pic>
        <p:nvPicPr>
          <p:cNvPr id="37" name="Imagem 3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6C1EE63-CB77-349E-D18F-00AC152560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38" b="74410" l="7658" r="25194">
                        <a14:foregroundMark x1="22734" y1="45872" x2="22734" y2="45872"/>
                        <a14:foregroundMark x1="21758" y1="64728" x2="21758" y2="64728"/>
                        <a14:foregroundMark x1="13906" y1="45122" x2="13906" y2="45122"/>
                        <a14:foregroundMark x1="11289" y1="45122" x2="1128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1437966" y="2763351"/>
            <a:ext cx="591139" cy="671982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FCADFB23-061C-0264-20C9-46C323422713}"/>
              </a:ext>
            </a:extLst>
          </p:cNvPr>
          <p:cNvSpPr/>
          <p:nvPr/>
        </p:nvSpPr>
        <p:spPr>
          <a:xfrm>
            <a:off x="-428002" y="-126148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7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9093273"/>
                  </p:ext>
                </p:extLst>
              </p:nvPr>
            </p:nvGraphicFramePr>
            <p:xfrm>
              <a:off x="4578584" y="-93237"/>
              <a:ext cx="7575809" cy="218898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575809" cy="2188989"/>
                    </a:xfrm>
                    <a:prstGeom prst="rect">
                      <a:avLst/>
                    </a:prstGeom>
                  </am3d:spPr>
                  <am3d:camera>
                    <am3d:pos x="0" y="0" z="66462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4" d="1000000"/>
                    <am3d:preTrans dx="-45315" dy="-6039871" dz="337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7935" ay="-3394373" az="141603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4310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65037F54-120D-6C79-BAFE-CE799CA880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8584" y="-93237"/>
                <a:ext cx="7575809" cy="218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4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Uma imagem contendo Forma&#10;&#10;Descrição gerada automaticamente">
            <a:extLst>
              <a:ext uri="{FF2B5EF4-FFF2-40B4-BE49-F238E27FC236}">
                <a16:creationId xmlns:a16="http://schemas.microsoft.com/office/drawing/2014/main" id="{36B26390-F153-0A2B-0911-A73583D8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1" b="16519"/>
          <a:stretch/>
        </p:blipFill>
        <p:spPr>
          <a:xfrm flipH="1">
            <a:off x="-77448" y="2162254"/>
            <a:ext cx="2375113" cy="11792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D69EC812-594D-1588-2A61-171AFCE71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22464" r="10915" b="25491"/>
          <a:stretch/>
        </p:blipFill>
        <p:spPr>
          <a:xfrm>
            <a:off x="10288089" y="1827313"/>
            <a:ext cx="1876272" cy="129531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média">
            <a:extLst>
              <a:ext uri="{FF2B5EF4-FFF2-40B4-BE49-F238E27FC236}">
                <a16:creationId xmlns:a16="http://schemas.microsoft.com/office/drawing/2014/main" id="{CF31A527-99F4-B500-898E-7618507CF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 rot="418029">
            <a:off x="3728374" y="5216355"/>
            <a:ext cx="1985370" cy="1924087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F10C7F20-AF03-A0CF-BB9A-1A3D0D6983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0981" y="3983784"/>
            <a:ext cx="4782506" cy="318052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F0B265-8265-1159-4219-88714CA1C2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19061" y="82664"/>
            <a:ext cx="11953875" cy="5486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0502">
            <a:off x="5410656" y="3210438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5420554" y="114649"/>
            <a:ext cx="1350891" cy="1727083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511" t="-2333" r="-1380" b="-185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09511" y="4525519"/>
            <a:ext cx="1294126" cy="1727083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4AB9930-B91B-F5EF-4021-0F4DF65ADF3F}"/>
              </a:ext>
            </a:extLst>
          </p:cNvPr>
          <p:cNvSpPr/>
          <p:nvPr/>
        </p:nvSpPr>
        <p:spPr>
          <a:xfrm>
            <a:off x="8540843" y="3824241"/>
            <a:ext cx="1313002" cy="1940372"/>
          </a:xfrm>
          <a:prstGeom prst="roundRect">
            <a:avLst>
              <a:gd name="adj" fmla="val 7116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2439387" y="1224015"/>
            <a:ext cx="1253224" cy="1727083"/>
          </a:xfrm>
          <a:prstGeom prst="roundRect">
            <a:avLst>
              <a:gd name="adj" fmla="val 8293"/>
            </a:avLst>
          </a:prstGeom>
          <a:blipFill>
            <a:blip r:embed="rId12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466475" y="1011834"/>
            <a:ext cx="1547339" cy="2011903"/>
          </a:xfrm>
          <a:prstGeom prst="roundRect">
            <a:avLst>
              <a:gd name="adj" fmla="val 6307"/>
            </a:avLst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2953394" y="4063880"/>
            <a:ext cx="1294126" cy="1622616"/>
          </a:xfrm>
          <a:prstGeom prst="roundRect">
            <a:avLst>
              <a:gd name="adj" fmla="val 6307"/>
            </a:avLst>
          </a:prstGeom>
          <a:blipFill>
            <a:blip r:embed="rId15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4889AF38-2937-4AB2-A98E-8F3D67C0A8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4394487" y="3204395"/>
            <a:ext cx="464701" cy="137604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6CFF85-7C5A-9254-4AD3-574DBFD258C3}"/>
              </a:ext>
            </a:extLst>
          </p:cNvPr>
          <p:cNvSpPr/>
          <p:nvPr/>
        </p:nvSpPr>
        <p:spPr>
          <a:xfrm>
            <a:off x="-29678" y="26050"/>
            <a:ext cx="4803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Conheça o nossa equipe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7518F69-23FE-9E4D-652B-BEE2D1E9E9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241">
            <a:off x="7401593" y="3615762"/>
            <a:ext cx="416960" cy="416960"/>
          </a:xfrm>
          <a:prstGeom prst="rect">
            <a:avLst/>
          </a:prstGeom>
        </p:spPr>
      </p:pic>
      <p:pic>
        <p:nvPicPr>
          <p:cNvPr id="12" name="Imagem 11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5D2ED21B-A5AE-8850-4B2E-5282D7D834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920024" y="3297856"/>
            <a:ext cx="368961" cy="41941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8BB24E9-BCC7-AE6C-C32E-8CB100F50475}"/>
              </a:ext>
            </a:extLst>
          </p:cNvPr>
          <p:cNvSpPr/>
          <p:nvPr/>
        </p:nvSpPr>
        <p:spPr>
          <a:xfrm>
            <a:off x="2372035" y="2943759"/>
            <a:ext cx="1386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Gabriela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De Almeida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B6A317B-913D-F3C6-7C3E-6785444BADAB}"/>
              </a:ext>
            </a:extLst>
          </p:cNvPr>
          <p:cNvSpPr txBox="1"/>
          <p:nvPr/>
        </p:nvSpPr>
        <p:spPr>
          <a:xfrm>
            <a:off x="8353492" y="2965583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Giovanna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Matos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333F4E-9A29-12BA-A81F-5F1A32A4C0F2}"/>
              </a:ext>
            </a:extLst>
          </p:cNvPr>
          <p:cNvSpPr/>
          <p:nvPr/>
        </p:nvSpPr>
        <p:spPr>
          <a:xfrm>
            <a:off x="6738230" y="1166142"/>
            <a:ext cx="10642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Mayara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Miranda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6E049-7E47-597B-1CA9-A99DF49C9685}"/>
              </a:ext>
            </a:extLst>
          </p:cNvPr>
          <p:cNvSpPr txBox="1"/>
          <p:nvPr/>
        </p:nvSpPr>
        <p:spPr>
          <a:xfrm>
            <a:off x="8353492" y="5715466"/>
            <a:ext cx="1901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Paloma 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Pinheiro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8E554C-D77C-45E8-90B4-F19391FEE2C8}"/>
              </a:ext>
            </a:extLst>
          </p:cNvPr>
          <p:cNvSpPr/>
          <p:nvPr/>
        </p:nvSpPr>
        <p:spPr>
          <a:xfrm>
            <a:off x="6095999" y="6200109"/>
            <a:ext cx="921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Sheron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Alves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ED10E0-5ABA-C7CD-E95A-49F5184CBE0C}"/>
              </a:ext>
            </a:extLst>
          </p:cNvPr>
          <p:cNvSpPr/>
          <p:nvPr/>
        </p:nvSpPr>
        <p:spPr>
          <a:xfrm>
            <a:off x="3173514" y="5613665"/>
            <a:ext cx="8538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dirty="0">
                <a:solidFill>
                  <a:srgbClr val="002060"/>
                </a:solidFill>
              </a:rPr>
              <a:t>Taiana</a:t>
            </a:r>
          </a:p>
          <a:p>
            <a:pPr algn="ctr"/>
            <a:r>
              <a:rPr lang="pt-BR" sz="2000" dirty="0">
                <a:solidFill>
                  <a:srgbClr val="002060"/>
                </a:solidFill>
              </a:rPr>
              <a:t>Mui</a:t>
            </a:r>
          </a:p>
        </p:txBody>
      </p:sp>
      <p:pic>
        <p:nvPicPr>
          <p:cNvPr id="25" name="Imagem 24" descr="Uma imagem contendo Gráfico&#10;&#10;Descrição gerada automaticamente">
            <a:extLst>
              <a:ext uri="{FF2B5EF4-FFF2-40B4-BE49-F238E27FC236}">
                <a16:creationId xmlns:a16="http://schemas.microsoft.com/office/drawing/2014/main" id="{DFDBA0C5-9FEA-4CD4-86B2-3C5378B02BB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1954" y="4618238"/>
            <a:ext cx="2707670" cy="1805114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1B962C12-6684-009C-3E6D-E65F69D319E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8083" y="116121"/>
            <a:ext cx="1872587" cy="18725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F6297D-D7FA-516B-6633-A29ABFA00322}"/>
              </a:ext>
            </a:extLst>
          </p:cNvPr>
          <p:cNvSpPr/>
          <p:nvPr/>
        </p:nvSpPr>
        <p:spPr>
          <a:xfrm rot="550294">
            <a:off x="3755381" y="2123249"/>
            <a:ext cx="514533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Below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pt-BR" sz="7200" b="1" dirty="0">
                <a:ln w="10160">
                  <a:solidFill>
                    <a:schemeClr val="tx1"/>
                  </a:solidFill>
                  <a:prstDash val="solid"/>
                </a:ln>
                <a:blipFill>
                  <a:blip r:embed="rId22"/>
                  <a:tile tx="0" ty="0" sx="100000" sy="100000" flip="none" algn="tl"/>
                </a:blip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 08</a:t>
            </a:r>
          </a:p>
        </p:txBody>
      </p:sp>
    </p:spTree>
    <p:extLst>
      <p:ext uri="{BB962C8B-B14F-4D97-AF65-F5344CB8AC3E}">
        <p14:creationId xmlns:p14="http://schemas.microsoft.com/office/powerpoint/2010/main" val="33110233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BB17770-C76B-6880-5A5D-43EAD7FD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36" name="Imagem 35" descr="Uma imagem contendo Gráfico&#10;&#10;Descrição gerada automaticamente">
            <a:extLst>
              <a:ext uri="{FF2B5EF4-FFF2-40B4-BE49-F238E27FC236}">
                <a16:creationId xmlns:a16="http://schemas.microsoft.com/office/drawing/2014/main" id="{A9C3E5FB-17C2-9173-7942-78BAE916B2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23" y="2150813"/>
            <a:ext cx="3956342" cy="263756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77C9AB-479D-F133-CAD9-885238A38DE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C00000"/>
                </a:solidFill>
              </a:rPr>
              <a:t>Gabriela </a:t>
            </a:r>
            <a:r>
              <a:rPr lang="pt-BR" sz="5400" dirty="0" err="1">
                <a:solidFill>
                  <a:srgbClr val="C00000"/>
                </a:solidFill>
              </a:rPr>
              <a:t>Colovati</a:t>
            </a:r>
            <a:r>
              <a:rPr lang="pt-BR" sz="5400" dirty="0">
                <a:solidFill>
                  <a:srgbClr val="C00000"/>
                </a:solidFill>
              </a:rPr>
              <a:t> de Almeida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536349" y="4330768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772942" y="2217764"/>
            <a:ext cx="1160258" cy="1136700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5918173" y="2146831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7156270" y="2053849"/>
            <a:ext cx="2393935" cy="3375208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9803037" y="3615909"/>
            <a:ext cx="1107998" cy="1348082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A6A1CE-EE37-0695-1C04-F7EA117C973F}"/>
              </a:ext>
            </a:extLst>
          </p:cNvPr>
          <p:cNvSpPr/>
          <p:nvPr/>
        </p:nvSpPr>
        <p:spPr>
          <a:xfrm>
            <a:off x="7718373" y="747002"/>
            <a:ext cx="1135070" cy="1192893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7C892B8-990B-E455-E4CA-A01579C88F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49700500-DCC8-FF86-77CF-D2C3E23CC29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7519752-AB6C-19E7-B48E-5628C0839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4B82C370-DC47-7BB9-F868-B43EBE0080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A1FB5A-7961-5B98-BD9C-A265FCB646B2}"/>
              </a:ext>
            </a:extLst>
          </p:cNvPr>
          <p:cNvSpPr txBox="1"/>
          <p:nvPr/>
        </p:nvSpPr>
        <p:spPr>
          <a:xfrm>
            <a:off x="1087644" y="3001537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/>
            </a:lvl1pPr>
          </a:lstStyle>
          <a:p>
            <a:r>
              <a:rPr lang="pt-BR" dirty="0"/>
              <a:t>Doutorado em Biometria e Licenciatura em Matemática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DE7A4-4D48-077A-6440-9C56C5F6B3EE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@gabriela-colovati-de-almeida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6319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402790-E9B8-5C12-1FC7-7746F38E8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20" name="Imagem 19" descr="Uma imagem contendo Gráfico&#10;&#10;Descrição gerada automaticamente">
            <a:extLst>
              <a:ext uri="{FF2B5EF4-FFF2-40B4-BE49-F238E27FC236}">
                <a16:creationId xmlns:a16="http://schemas.microsoft.com/office/drawing/2014/main" id="{F7E83AF5-0C29-E90C-E8BE-9E837552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25" y="1256670"/>
            <a:ext cx="3451870" cy="230124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5891558" y="3077599"/>
            <a:ext cx="1250444" cy="960635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10074639" y="4268687"/>
            <a:ext cx="1031537" cy="984226"/>
          </a:xfrm>
          <a:prstGeom prst="roundRect">
            <a:avLst>
              <a:gd name="adj" fmla="val 7116"/>
            </a:avLst>
          </a:prstGeom>
          <a:blipFill>
            <a:blip r:embed="rId8"/>
            <a:stretch>
              <a:fillRect l="-2710" t="-2160" r="-2820" b="-335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8086067" y="1151644"/>
            <a:ext cx="900000" cy="1080000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194452" y="4372226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7444409" y="2335997"/>
            <a:ext cx="2466229" cy="3370359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C739C7-FF3F-9B78-1C4F-BEFB9C03B7E8}"/>
              </a:ext>
            </a:extLst>
          </p:cNvPr>
          <p:cNvSpPr/>
          <p:nvPr/>
        </p:nvSpPr>
        <p:spPr>
          <a:xfrm>
            <a:off x="10267738" y="2931012"/>
            <a:ext cx="959766" cy="984226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B7077D-C880-F43B-DC7A-904A830A14B1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Giovanna Nucci Matos</a:t>
            </a:r>
            <a:endParaRPr lang="pt-BR" sz="5400" dirty="0">
              <a:solidFill>
                <a:srgbClr val="7030A0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D03D268-4285-C2BF-3298-0542BB9983C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2ABFFDB-6937-A78E-19CA-B0BB1B0EA52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FE403C6-1964-47AA-FE11-37E19B114B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685BB1B-E1E3-6052-2362-C237E72D55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947D9F-C462-EBDE-CCFF-E7AC107D1752}"/>
              </a:ext>
            </a:extLst>
          </p:cNvPr>
          <p:cNvSpPr txBox="1"/>
          <p:nvPr/>
        </p:nvSpPr>
        <p:spPr>
          <a:xfrm>
            <a:off x="1087644" y="3147841"/>
            <a:ext cx="426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Análise e Desenvolvimento de Sistemas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95AF4E-A111-4A75-BEB5-B831963BA3BC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@giovanna-nucci-matos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541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C6FA5F4-212A-F4FE-A9E8-00D14D87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B9869C80-6B03-AA1D-58D6-77CC2F6B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8347">
            <a:off x="4471546" y="741104"/>
            <a:ext cx="4581256" cy="305417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8232969" y="1078652"/>
            <a:ext cx="1509909" cy="1150961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7453302" y="2407294"/>
            <a:ext cx="2327574" cy="3486794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9971527" y="2790076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6225651" y="3304985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D1FFB45-7617-1063-2589-00EAA0D7539E}"/>
              </a:ext>
            </a:extLst>
          </p:cNvPr>
          <p:cNvSpPr/>
          <p:nvPr/>
        </p:nvSpPr>
        <p:spPr>
          <a:xfrm>
            <a:off x="5798068" y="4771393"/>
            <a:ext cx="1016080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DA4BE9B-157F-7107-2D3F-7DDEF03875C9}"/>
              </a:ext>
            </a:extLst>
          </p:cNvPr>
          <p:cNvSpPr/>
          <p:nvPr/>
        </p:nvSpPr>
        <p:spPr>
          <a:xfrm>
            <a:off x="10268595" y="4476482"/>
            <a:ext cx="1001582" cy="1001372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2020" t="-316" r="-1388" b="-608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823B-72D6-672D-7A1B-9AC03BD4BDCB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E21EC1"/>
                </a:solidFill>
              </a:rPr>
              <a:t>Mayara A. de Camargo Miranda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828AC5-2884-FD77-15D4-90423A6047B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112CBD23-4458-01EA-026F-AC537A7D48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9749AA2-A000-C756-495B-24CCB06A9D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9CF15B7E-6D23-7785-0F19-488AC4546A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6016DB8-6069-291E-A5F7-F7C910C6A719}"/>
              </a:ext>
            </a:extLst>
          </p:cNvPr>
          <p:cNvSpPr txBox="1"/>
          <p:nvPr/>
        </p:nvSpPr>
        <p:spPr>
          <a:xfrm>
            <a:off x="1027081" y="3153107"/>
            <a:ext cx="5055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Estudante de Administração de Empresas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8A7E6D-58C2-B9D1-8584-2ACD6DB83260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@mayaramiranda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902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7C286CA-72D0-DA86-8C93-5EBE66CB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64E699C-D075-A35E-E046-4273480B9A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173">
            <a:off x="4989769" y="882873"/>
            <a:ext cx="4093073" cy="2728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032764" y="2708976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510689" y="4284469"/>
            <a:ext cx="890204" cy="1384565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10248853" y="4013792"/>
            <a:ext cx="1107998" cy="137087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292" t="-1" r="-9542" b="-1806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8189963" y="1053827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6141129" y="2921153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C56B697-7422-58A2-B441-564129AEC9CB}"/>
              </a:ext>
            </a:extLst>
          </p:cNvPr>
          <p:cNvSpPr/>
          <p:nvPr/>
        </p:nvSpPr>
        <p:spPr>
          <a:xfrm>
            <a:off x="7659581" y="2407294"/>
            <a:ext cx="2025552" cy="3048234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131525-00FF-F33D-59E9-55614DCA930E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02060"/>
                </a:solidFill>
              </a:rPr>
              <a:t>Paloma Cristina Pinheiro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835EB13-9C3C-7307-503A-1AAB260614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900573D-74B9-FE1C-07F1-7BB45FB68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0E701555-561B-A128-6CDA-6E1083B712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0FCE713-7500-ED36-16F7-1651B1495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F76C3B-CA81-0D44-B66B-2255F6D4F43E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Tecnologia da Informação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ABCA6F-6151-976A-0486-DCE46B1B98A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@palomacristina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772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EFB020-B8E7-94FD-DA41-13F49B96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419907" y="3202893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43079A6E-1561-530F-059F-D31AFCB6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671">
            <a:off x="5449648" y="1018849"/>
            <a:ext cx="3425567" cy="228371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E5773A-FB5C-6E2A-6006-48226309DC8E}"/>
              </a:ext>
            </a:extLst>
          </p:cNvPr>
          <p:cNvSpPr/>
          <p:nvPr/>
        </p:nvSpPr>
        <p:spPr>
          <a:xfrm>
            <a:off x="10311183" y="4353024"/>
            <a:ext cx="1237414" cy="920049"/>
          </a:xfrm>
          <a:prstGeom prst="roundRect">
            <a:avLst>
              <a:gd name="adj" fmla="val 6307"/>
            </a:avLst>
          </a:prstGeom>
          <a:blipFill>
            <a:blip r:embed="rId5"/>
            <a:srcRect/>
            <a:stretch>
              <a:fillRect l="-6497" t="883" r="-2192" b="-6903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6350268" y="2836193"/>
            <a:ext cx="776926" cy="1173966"/>
          </a:xfrm>
          <a:prstGeom prst="roundRect">
            <a:avLst>
              <a:gd name="adj" fmla="val 7116"/>
            </a:avLst>
          </a:prstGeom>
          <a:blipFill>
            <a:blip r:embed="rId8"/>
            <a:srcRect/>
            <a:stretch>
              <a:fillRect l="-6260" t="-674" r="-12150" b="-182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7526757" y="2649258"/>
            <a:ext cx="2561908" cy="3363019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315390" y="2750159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0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8665684" y="126371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4E0B731-78AE-0338-E5DE-CDCC70480DB7}"/>
              </a:ext>
            </a:extLst>
          </p:cNvPr>
          <p:cNvSpPr/>
          <p:nvPr/>
        </p:nvSpPr>
        <p:spPr>
          <a:xfrm>
            <a:off x="6122413" y="4276867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3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5A56ED-35D9-217A-D46B-7FC9BE82F75C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2"/>
                </a:solidFill>
              </a:rPr>
              <a:t>Sheron M. Lopes de Castro Alves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99156BDB-1C84-D36B-ECC1-86B1683AB2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FD83F21-0B95-9750-C8A5-868B9CC48C1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89C75DE-4023-FB7F-13DF-30A89EA0A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DF6EEA1-8489-7E8B-D883-66B50D5FD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EC38C1-AA72-A477-9900-5C1AD9CCA6EB}"/>
              </a:ext>
            </a:extLst>
          </p:cNvPr>
          <p:cNvSpPr txBox="1"/>
          <p:nvPr/>
        </p:nvSpPr>
        <p:spPr>
          <a:xfrm>
            <a:off x="588874" y="3044279"/>
            <a:ext cx="426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Tecnologia da Informação</a:t>
            </a:r>
          </a:p>
          <a:p>
            <a:pPr algn="ctr"/>
            <a:r>
              <a:rPr lang="pt-BR" sz="2200" dirty="0"/>
              <a:t> Ênfase em banco de dados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B07FA83-712B-9A08-8B16-40DA1366ED13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8"/>
              </a:rPr>
              <a:t>@sheronlopes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158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5F9FCFC-5F81-022D-95A4-68DDC9CF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79550" y="3277728"/>
            <a:ext cx="13082037" cy="6004186"/>
          </a:xfrm>
          <a:prstGeom prst="rect">
            <a:avLst/>
          </a:prstGeom>
        </p:spPr>
      </p:pic>
      <p:pic>
        <p:nvPicPr>
          <p:cNvPr id="15" name="Imagem 14" descr="Uma imagem contendo Gráfico&#10;&#10;Descrição gerada automaticamente">
            <a:extLst>
              <a:ext uri="{FF2B5EF4-FFF2-40B4-BE49-F238E27FC236}">
                <a16:creationId xmlns:a16="http://schemas.microsoft.com/office/drawing/2014/main" id="{DB6C4667-75CF-8981-0CD0-AD7E13C0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3601">
            <a:off x="4949049" y="582533"/>
            <a:ext cx="4137365" cy="27582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116488-EB72-4091-6C75-AEDC0E6C65A7}"/>
              </a:ext>
            </a:extLst>
          </p:cNvPr>
          <p:cNvSpPr/>
          <p:nvPr/>
        </p:nvSpPr>
        <p:spPr>
          <a:xfrm rot="16200000">
            <a:off x="9251507" y="4425965"/>
            <a:ext cx="5145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SQUAD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08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DC64D4B-D326-B2EA-5F8A-01A0E39143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5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183" y="25932"/>
            <a:ext cx="1880817" cy="8422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037320BD-D9B8-81C9-6231-1AF542E80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" y="3827921"/>
            <a:ext cx="461665" cy="46166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A00EA52D-4349-440E-7249-FAFA24959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" y="3025637"/>
            <a:ext cx="589315" cy="589315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9CC910-DB3A-A29F-BCF8-A50D2A4F019A}"/>
              </a:ext>
            </a:extLst>
          </p:cNvPr>
          <p:cNvSpPr/>
          <p:nvPr/>
        </p:nvSpPr>
        <p:spPr>
          <a:xfrm>
            <a:off x="9055690" y="1145555"/>
            <a:ext cx="1072196" cy="1146325"/>
          </a:xfrm>
          <a:prstGeom prst="roundRect">
            <a:avLst>
              <a:gd name="adj" fmla="val 7116"/>
            </a:avLst>
          </a:prstGeom>
          <a:blipFill>
            <a:blip r:embed="rId9"/>
            <a:srcRect/>
            <a:stretch>
              <a:fillRect l="-9222" t="-7905" r="-7283" b="-4080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A9B7490-EB6A-941F-6405-A9828B8851B0}"/>
              </a:ext>
            </a:extLst>
          </p:cNvPr>
          <p:cNvSpPr/>
          <p:nvPr/>
        </p:nvSpPr>
        <p:spPr>
          <a:xfrm>
            <a:off x="6217870" y="4139598"/>
            <a:ext cx="1095399" cy="1398574"/>
          </a:xfrm>
          <a:prstGeom prst="roundRect">
            <a:avLst>
              <a:gd name="adj" fmla="val 7116"/>
            </a:avLst>
          </a:prstGeom>
          <a:blipFill>
            <a:blip r:embed="rId10"/>
            <a:srcRect/>
            <a:stretch>
              <a:fillRect l="-2951" r="-8039" b="-1305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72B706-49C7-C2BE-810D-6AA04C62A694}"/>
              </a:ext>
            </a:extLst>
          </p:cNvPr>
          <p:cNvSpPr/>
          <p:nvPr/>
        </p:nvSpPr>
        <p:spPr>
          <a:xfrm>
            <a:off x="10269423" y="3997442"/>
            <a:ext cx="966001" cy="1260000"/>
          </a:xfrm>
          <a:prstGeom prst="roundRect">
            <a:avLst>
              <a:gd name="adj" fmla="val 8293"/>
            </a:avLst>
          </a:prstGeom>
          <a:blipFill>
            <a:blip r:embed="rId11"/>
            <a:srcRect/>
            <a:stretch>
              <a:fillRect l="-6001" t="-1958" r="-843" b="-2326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4B12FE6-9D32-6CF9-595E-73CACA481696}"/>
              </a:ext>
            </a:extLst>
          </p:cNvPr>
          <p:cNvSpPr/>
          <p:nvPr/>
        </p:nvSpPr>
        <p:spPr>
          <a:xfrm>
            <a:off x="10297103" y="2291880"/>
            <a:ext cx="1001076" cy="1260000"/>
          </a:xfrm>
          <a:prstGeom prst="roundRect">
            <a:avLst>
              <a:gd name="adj" fmla="val 6307"/>
            </a:avLst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 l="-1363" t="153" r="-3219" b="1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944B70-4B8F-9305-07AB-665A216DA915}"/>
              </a:ext>
            </a:extLst>
          </p:cNvPr>
          <p:cNvSpPr/>
          <p:nvPr/>
        </p:nvSpPr>
        <p:spPr>
          <a:xfrm>
            <a:off x="7622902" y="2407294"/>
            <a:ext cx="2417363" cy="3257784"/>
          </a:xfrm>
          <a:prstGeom prst="roundRect">
            <a:avLst>
              <a:gd name="adj" fmla="val 6307"/>
            </a:avLst>
          </a:prstGeom>
          <a:blipFill>
            <a:blip r:embed="rId14"/>
            <a:srcRect/>
            <a:stretch>
              <a:fillRect l="-7822" t="-1109" r="-2533" b="-40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B7D0B8-0AB1-6E69-E1A6-C37D5259927F}"/>
              </a:ext>
            </a:extLst>
          </p:cNvPr>
          <p:cNvSpPr/>
          <p:nvPr/>
        </p:nvSpPr>
        <p:spPr>
          <a:xfrm>
            <a:off x="5826998" y="2579691"/>
            <a:ext cx="938572" cy="1417751"/>
          </a:xfrm>
          <a:prstGeom prst="roundRect">
            <a:avLst>
              <a:gd name="adj" fmla="val 7116"/>
            </a:avLst>
          </a:prstGeom>
          <a:blipFill>
            <a:blip r:embed="rId15"/>
            <a:srcRect/>
            <a:stretch>
              <a:fillRect l="-6178" t="-2914" r="-5548" b="-1395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82EAA-89D7-3AF2-D8AB-9EDA15997808}"/>
              </a:ext>
            </a:extLst>
          </p:cNvPr>
          <p:cNvSpPr txBox="1"/>
          <p:nvPr/>
        </p:nvSpPr>
        <p:spPr>
          <a:xfrm>
            <a:off x="787659" y="1176686"/>
            <a:ext cx="55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20000"/>
                </a:solidFill>
              </a:rPr>
              <a:t>Taiana She Mir</a:t>
            </a:r>
          </a:p>
          <a:p>
            <a:r>
              <a:rPr lang="pt-BR" sz="5400" dirty="0">
                <a:solidFill>
                  <a:srgbClr val="820000"/>
                </a:solidFill>
              </a:rPr>
              <a:t>Mui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BC076D9-B9F9-24DD-6751-2B1C415256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8" r="79210"/>
          <a:stretch/>
        </p:blipFill>
        <p:spPr>
          <a:xfrm>
            <a:off x="-83684" y="6345120"/>
            <a:ext cx="464701" cy="1376044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B1DFF9D0-7E61-1C79-CA14-D069E02BD8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0554" r="72614" b="19606"/>
          <a:stretch/>
        </p:blipFill>
        <p:spPr>
          <a:xfrm>
            <a:off x="441853" y="6438581"/>
            <a:ext cx="368961" cy="419419"/>
          </a:xfrm>
          <a:prstGeom prst="rect">
            <a:avLst/>
          </a:prstGeom>
        </p:spPr>
      </p:pic>
      <p:grpSp>
        <p:nvGrpSpPr>
          <p:cNvPr id="18" name="그룹 115">
            <a:extLst>
              <a:ext uri="{FF2B5EF4-FFF2-40B4-BE49-F238E27FC236}">
                <a16:creationId xmlns:a16="http://schemas.microsoft.com/office/drawing/2014/main" id="{5E02824F-BFC4-2ABD-8177-83812C3202B3}"/>
              </a:ext>
            </a:extLst>
          </p:cNvPr>
          <p:cNvGrpSpPr/>
          <p:nvPr/>
        </p:nvGrpSpPr>
        <p:grpSpPr>
          <a:xfrm>
            <a:off x="-4857763" y="7130292"/>
            <a:ext cx="2559362" cy="2896941"/>
            <a:chOff x="5473588" y="824755"/>
            <a:chExt cx="5393466" cy="6104863"/>
          </a:xfrm>
        </p:grpSpPr>
        <p:grpSp>
          <p:nvGrpSpPr>
            <p:cNvPr id="19" name="그룹 116">
              <a:extLst>
                <a:ext uri="{FF2B5EF4-FFF2-40B4-BE49-F238E27FC236}">
                  <a16:creationId xmlns:a16="http://schemas.microsoft.com/office/drawing/2014/main" id="{94DAF548-7B4F-A80C-BE01-B499181A023F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33" name="자유형: 도형 128">
                <a:extLst>
                  <a:ext uri="{FF2B5EF4-FFF2-40B4-BE49-F238E27FC236}">
                    <a16:creationId xmlns:a16="http://schemas.microsoft.com/office/drawing/2014/main" id="{33932835-EEA9-EFD1-BF5E-CBFF4DA47EB5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129">
                <a:extLst>
                  <a:ext uri="{FF2B5EF4-FFF2-40B4-BE49-F238E27FC236}">
                    <a16:creationId xmlns:a16="http://schemas.microsoft.com/office/drawing/2014/main" id="{394EE5DE-16D7-0675-389A-0F4C4C09C9AE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130">
                <a:extLst>
                  <a:ext uri="{FF2B5EF4-FFF2-40B4-BE49-F238E27FC236}">
                    <a16:creationId xmlns:a16="http://schemas.microsoft.com/office/drawing/2014/main" id="{9AC7C36E-0A42-269F-EB70-D441359625A7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131">
                <a:extLst>
                  <a:ext uri="{FF2B5EF4-FFF2-40B4-BE49-F238E27FC236}">
                    <a16:creationId xmlns:a16="http://schemas.microsoft.com/office/drawing/2014/main" id="{ED41BE03-B371-9144-E930-C173547EFDC5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132">
                <a:extLst>
                  <a:ext uri="{FF2B5EF4-FFF2-40B4-BE49-F238E27FC236}">
                    <a16:creationId xmlns:a16="http://schemas.microsoft.com/office/drawing/2014/main" id="{79CE30D5-25B9-6B96-D353-075DBE9E9BC6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133">
                <a:extLst>
                  <a:ext uri="{FF2B5EF4-FFF2-40B4-BE49-F238E27FC236}">
                    <a16:creationId xmlns:a16="http://schemas.microsoft.com/office/drawing/2014/main" id="{35FA2A51-165A-070A-C929-EAC7BBEFBA58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134">
                <a:extLst>
                  <a:ext uri="{FF2B5EF4-FFF2-40B4-BE49-F238E27FC236}">
                    <a16:creationId xmlns:a16="http://schemas.microsoft.com/office/drawing/2014/main" id="{C99AFBBB-5E65-8262-F595-B7B2FC63396E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자유형: 도형 117">
              <a:extLst>
                <a:ext uri="{FF2B5EF4-FFF2-40B4-BE49-F238E27FC236}">
                  <a16:creationId xmlns:a16="http://schemas.microsoft.com/office/drawing/2014/main" id="{295D39D3-C0E0-BA99-6881-2A69D52C6982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1" name="그룹 118">
              <a:extLst>
                <a:ext uri="{FF2B5EF4-FFF2-40B4-BE49-F238E27FC236}">
                  <a16:creationId xmlns:a16="http://schemas.microsoft.com/office/drawing/2014/main" id="{C585EAAA-DCCF-04FE-C21B-9CB29313DA6C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22" name="그룹 119">
                <a:extLst>
                  <a:ext uri="{FF2B5EF4-FFF2-40B4-BE49-F238E27FC236}">
                    <a16:creationId xmlns:a16="http://schemas.microsoft.com/office/drawing/2014/main" id="{D3EBA647-544A-76EC-6475-1A03B05A0EEA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31" name="자유형: 도형 126">
                  <a:extLst>
                    <a:ext uri="{FF2B5EF4-FFF2-40B4-BE49-F238E27FC236}">
                      <a16:creationId xmlns:a16="http://schemas.microsoft.com/office/drawing/2014/main" id="{B17C0D50-213F-EF96-ED40-30BC662B1494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127">
                  <a:extLst>
                    <a:ext uri="{FF2B5EF4-FFF2-40B4-BE49-F238E27FC236}">
                      <a16:creationId xmlns:a16="http://schemas.microsoft.com/office/drawing/2014/main" id="{AB1B36EA-319A-40B4-BFD1-AC85546DB7ED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" name="그룹 120">
                <a:extLst>
                  <a:ext uri="{FF2B5EF4-FFF2-40B4-BE49-F238E27FC236}">
                    <a16:creationId xmlns:a16="http://schemas.microsoft.com/office/drawing/2014/main" id="{D39AC3FF-C260-86A5-C50D-3E142D399569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29" name="자유형: 도형 124">
                  <a:extLst>
                    <a:ext uri="{FF2B5EF4-FFF2-40B4-BE49-F238E27FC236}">
                      <a16:creationId xmlns:a16="http://schemas.microsoft.com/office/drawing/2014/main" id="{9B128CF0-97D3-2F02-50F1-31B47AB6D84B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" name="자유형: 도형 125">
                  <a:extLst>
                    <a:ext uri="{FF2B5EF4-FFF2-40B4-BE49-F238E27FC236}">
                      <a16:creationId xmlns:a16="http://schemas.microsoft.com/office/drawing/2014/main" id="{3EBB87A9-925E-3847-2AE7-B97E97749C07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121">
                <a:extLst>
                  <a:ext uri="{FF2B5EF4-FFF2-40B4-BE49-F238E27FC236}">
                    <a16:creationId xmlns:a16="http://schemas.microsoft.com/office/drawing/2014/main" id="{A9B42E6D-6195-F986-7C2A-EA051EA621AF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27" name="자유형: 도형 122">
                  <a:extLst>
                    <a:ext uri="{FF2B5EF4-FFF2-40B4-BE49-F238E27FC236}">
                      <a16:creationId xmlns:a16="http://schemas.microsoft.com/office/drawing/2014/main" id="{59261110-536C-1114-3A53-76C0209BBFDF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123">
                  <a:extLst>
                    <a:ext uri="{FF2B5EF4-FFF2-40B4-BE49-F238E27FC236}">
                      <a16:creationId xmlns:a16="http://schemas.microsoft.com/office/drawing/2014/main" id="{BB626E64-5FBB-0A99-9DD0-50E0A8861F48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" name="그룹 235">
            <a:extLst>
              <a:ext uri="{FF2B5EF4-FFF2-40B4-BE49-F238E27FC236}">
                <a16:creationId xmlns:a16="http://schemas.microsoft.com/office/drawing/2014/main" id="{143B5AF3-2AD6-C54C-88AE-6495888A10A9}"/>
              </a:ext>
            </a:extLst>
          </p:cNvPr>
          <p:cNvGrpSpPr/>
          <p:nvPr/>
        </p:nvGrpSpPr>
        <p:grpSpPr>
          <a:xfrm>
            <a:off x="-7298365" y="6464315"/>
            <a:ext cx="1780242" cy="1523268"/>
            <a:chOff x="2128121" y="2343994"/>
            <a:chExt cx="1780242" cy="1523268"/>
          </a:xfrm>
        </p:grpSpPr>
        <p:grpSp>
          <p:nvGrpSpPr>
            <p:cNvPr id="41" name="그룹 201">
              <a:extLst>
                <a:ext uri="{FF2B5EF4-FFF2-40B4-BE49-F238E27FC236}">
                  <a16:creationId xmlns:a16="http://schemas.microsoft.com/office/drawing/2014/main" id="{2C124EFC-852A-2215-D267-C012BF606805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48" name="이등변 삼각형 199">
                <a:extLst>
                  <a:ext uri="{FF2B5EF4-FFF2-40B4-BE49-F238E27FC236}">
                    <a16:creationId xmlns:a16="http://schemas.microsoft.com/office/drawing/2014/main" id="{A738B10F-AEEF-23DE-5060-EA07CF91A842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200">
                <a:extLst>
                  <a:ext uri="{FF2B5EF4-FFF2-40B4-BE49-F238E27FC236}">
                    <a16:creationId xmlns:a16="http://schemas.microsoft.com/office/drawing/2014/main" id="{C88880E6-988B-25B4-261C-53C21D45CE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202">
              <a:extLst>
                <a:ext uri="{FF2B5EF4-FFF2-40B4-BE49-F238E27FC236}">
                  <a16:creationId xmlns:a16="http://schemas.microsoft.com/office/drawing/2014/main" id="{86C518D3-2331-79CA-01D3-D3F97EDC7271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46" name="이등변 삼각형 203">
                <a:extLst>
                  <a:ext uri="{FF2B5EF4-FFF2-40B4-BE49-F238E27FC236}">
                    <a16:creationId xmlns:a16="http://schemas.microsoft.com/office/drawing/2014/main" id="{D2C27B42-4E6A-C1E1-D1EC-594C209314D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이등변 삼각형 204">
                <a:extLst>
                  <a:ext uri="{FF2B5EF4-FFF2-40B4-BE49-F238E27FC236}">
                    <a16:creationId xmlns:a16="http://schemas.microsoft.com/office/drawing/2014/main" id="{363A8946-03BF-0AE4-D139-1D59C777D60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205">
              <a:extLst>
                <a:ext uri="{FF2B5EF4-FFF2-40B4-BE49-F238E27FC236}">
                  <a16:creationId xmlns:a16="http://schemas.microsoft.com/office/drawing/2014/main" id="{1DA5D6C3-B14A-465C-165A-ABFD43691146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44" name="이등변 삼각형 206">
                <a:extLst>
                  <a:ext uri="{FF2B5EF4-FFF2-40B4-BE49-F238E27FC236}">
                    <a16:creationId xmlns:a16="http://schemas.microsoft.com/office/drawing/2014/main" id="{ACC7855B-C139-C8D3-FAB2-88F879FE8D1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207">
                <a:extLst>
                  <a:ext uri="{FF2B5EF4-FFF2-40B4-BE49-F238E27FC236}">
                    <a16:creationId xmlns:a16="http://schemas.microsoft.com/office/drawing/2014/main" id="{A6B7ECA1-F89F-1D88-238B-0291AB994DB2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217">
            <a:extLst>
              <a:ext uri="{FF2B5EF4-FFF2-40B4-BE49-F238E27FC236}">
                <a16:creationId xmlns:a16="http://schemas.microsoft.com/office/drawing/2014/main" id="{509C8DD7-6C35-1A55-5FC3-E5D3C5AFE3B1}"/>
              </a:ext>
            </a:extLst>
          </p:cNvPr>
          <p:cNvGrpSpPr/>
          <p:nvPr/>
        </p:nvGrpSpPr>
        <p:grpSpPr>
          <a:xfrm rot="18338106" flipV="1">
            <a:off x="-2846167" y="4992930"/>
            <a:ext cx="1850415" cy="1616178"/>
            <a:chOff x="2151734" y="2266066"/>
            <a:chExt cx="1850415" cy="1616178"/>
          </a:xfrm>
        </p:grpSpPr>
        <p:grpSp>
          <p:nvGrpSpPr>
            <p:cNvPr id="51" name="그룹 208">
              <a:extLst>
                <a:ext uri="{FF2B5EF4-FFF2-40B4-BE49-F238E27FC236}">
                  <a16:creationId xmlns:a16="http://schemas.microsoft.com/office/drawing/2014/main" id="{AFE4D455-A1FC-BAF0-8C90-D3EF7611D80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58" name="이등변 삼각형 209">
                <a:extLst>
                  <a:ext uri="{FF2B5EF4-FFF2-40B4-BE49-F238E27FC236}">
                    <a16:creationId xmlns:a16="http://schemas.microsoft.com/office/drawing/2014/main" id="{FAD68817-D25E-7E47-B961-67FBEDB9A34C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이등변 삼각형 210">
                <a:extLst>
                  <a:ext uri="{FF2B5EF4-FFF2-40B4-BE49-F238E27FC236}">
                    <a16:creationId xmlns:a16="http://schemas.microsoft.com/office/drawing/2014/main" id="{CCF660FD-BC74-6614-4EB5-F3970261678F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211">
              <a:extLst>
                <a:ext uri="{FF2B5EF4-FFF2-40B4-BE49-F238E27FC236}">
                  <a16:creationId xmlns:a16="http://schemas.microsoft.com/office/drawing/2014/main" id="{8F1EFA89-0CA1-EAA6-1AC8-5F617364671D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56" name="이등변 삼각형 212">
                <a:extLst>
                  <a:ext uri="{FF2B5EF4-FFF2-40B4-BE49-F238E27FC236}">
                    <a16:creationId xmlns:a16="http://schemas.microsoft.com/office/drawing/2014/main" id="{4BDECB1A-6D48-F76D-C925-8BF7832B543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213">
                <a:extLst>
                  <a:ext uri="{FF2B5EF4-FFF2-40B4-BE49-F238E27FC236}">
                    <a16:creationId xmlns:a16="http://schemas.microsoft.com/office/drawing/2014/main" id="{454311F4-9ADC-BCC8-F5A7-AFBD29B366C9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214">
              <a:extLst>
                <a:ext uri="{FF2B5EF4-FFF2-40B4-BE49-F238E27FC236}">
                  <a16:creationId xmlns:a16="http://schemas.microsoft.com/office/drawing/2014/main" id="{0AB68562-E8EA-F085-0732-F6410D229870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54" name="이등변 삼각형 215">
                <a:extLst>
                  <a:ext uri="{FF2B5EF4-FFF2-40B4-BE49-F238E27FC236}">
                    <a16:creationId xmlns:a16="http://schemas.microsoft.com/office/drawing/2014/main" id="{E366A8F5-D2A3-D77D-66CB-D6038C380E88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이등변 삼각형 216">
                <a:extLst>
                  <a:ext uri="{FF2B5EF4-FFF2-40B4-BE49-F238E27FC236}">
                    <a16:creationId xmlns:a16="http://schemas.microsoft.com/office/drawing/2014/main" id="{EF706066-5F11-F2B9-7BBA-D76897DA85C5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Imagem 59">
            <a:extLst>
              <a:ext uri="{FF2B5EF4-FFF2-40B4-BE49-F238E27FC236}">
                <a16:creationId xmlns:a16="http://schemas.microsoft.com/office/drawing/2014/main" id="{8B56F02D-1AA4-4FFF-4C7F-D613AAD1A8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13214" y="-293539"/>
            <a:ext cx="1779873" cy="14811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40079D-82DE-3A5E-072A-7F919394AB5B}"/>
              </a:ext>
            </a:extLst>
          </p:cNvPr>
          <p:cNvSpPr txBox="1"/>
          <p:nvPr/>
        </p:nvSpPr>
        <p:spPr>
          <a:xfrm>
            <a:off x="1087644" y="3147841"/>
            <a:ext cx="4269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Engenharia de Materiais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81D90A7-26C1-D6E6-ACCB-F48C30DD8DC5}"/>
              </a:ext>
            </a:extLst>
          </p:cNvPr>
          <p:cNvSpPr txBox="1"/>
          <p:nvPr/>
        </p:nvSpPr>
        <p:spPr>
          <a:xfrm>
            <a:off x="991398" y="3878521"/>
            <a:ext cx="441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19"/>
              </a:rPr>
              <a:t>@taianamui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87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40">
            <a:extLst>
              <a:ext uri="{FF2B5EF4-FFF2-40B4-BE49-F238E27FC236}">
                <a16:creationId xmlns:a16="http://schemas.microsoft.com/office/drawing/2014/main" id="{34E0FB4D-5854-48FF-A5C7-A90D9A55F7DA}"/>
              </a:ext>
            </a:extLst>
          </p:cNvPr>
          <p:cNvGrpSpPr/>
          <p:nvPr/>
        </p:nvGrpSpPr>
        <p:grpSpPr>
          <a:xfrm>
            <a:off x="1900004" y="448333"/>
            <a:ext cx="8981098" cy="5270727"/>
            <a:chOff x="2687161" y="3731096"/>
            <a:chExt cx="5158677" cy="302746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" name="Freeform: Shape 341">
              <a:extLst>
                <a:ext uri="{FF2B5EF4-FFF2-40B4-BE49-F238E27FC236}">
                  <a16:creationId xmlns:a16="http://schemas.microsoft.com/office/drawing/2014/main" id="{1A907ACA-0616-4FEE-B3A2-97809BB24BEA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342">
              <a:extLst>
                <a:ext uri="{FF2B5EF4-FFF2-40B4-BE49-F238E27FC236}">
                  <a16:creationId xmlns:a16="http://schemas.microsoft.com/office/drawing/2014/main" id="{34AE66F4-BC2E-42C7-A0A9-4F4EF1B2242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343">
              <a:extLst>
                <a:ext uri="{FF2B5EF4-FFF2-40B4-BE49-F238E27FC236}">
                  <a16:creationId xmlns:a16="http://schemas.microsoft.com/office/drawing/2014/main" id="{14046F0B-28F9-4255-93E6-A507B2EC4543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344">
              <a:extLst>
                <a:ext uri="{FF2B5EF4-FFF2-40B4-BE49-F238E27FC236}">
                  <a16:creationId xmlns:a16="http://schemas.microsoft.com/office/drawing/2014/main" id="{F0559250-84E8-4112-93A4-25DB6157E839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345">
              <a:extLst>
                <a:ext uri="{FF2B5EF4-FFF2-40B4-BE49-F238E27FC236}">
                  <a16:creationId xmlns:a16="http://schemas.microsoft.com/office/drawing/2014/main" id="{DF7946F6-DC40-42A6-B030-09AD4883918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346">
              <a:extLst>
                <a:ext uri="{FF2B5EF4-FFF2-40B4-BE49-F238E27FC236}">
                  <a16:creationId xmlns:a16="http://schemas.microsoft.com/office/drawing/2014/main" id="{6B7C903D-A159-46E3-84EB-2AA24C8C9E4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347">
              <a:extLst>
                <a:ext uri="{FF2B5EF4-FFF2-40B4-BE49-F238E27FC236}">
                  <a16:creationId xmlns:a16="http://schemas.microsoft.com/office/drawing/2014/main" id="{65463527-8B20-40E6-9147-EF27E854B47E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48">
              <a:extLst>
                <a:ext uri="{FF2B5EF4-FFF2-40B4-BE49-F238E27FC236}">
                  <a16:creationId xmlns:a16="http://schemas.microsoft.com/office/drawing/2014/main" id="{519D375F-DE33-4684-89D7-D4E7F9AE9C67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9">
              <a:extLst>
                <a:ext uri="{FF2B5EF4-FFF2-40B4-BE49-F238E27FC236}">
                  <a16:creationId xmlns:a16="http://schemas.microsoft.com/office/drawing/2014/main" id="{55793A38-B7C1-4AB3-B4F5-6A15FE3BAAA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0">
              <a:extLst>
                <a:ext uri="{FF2B5EF4-FFF2-40B4-BE49-F238E27FC236}">
                  <a16:creationId xmlns:a16="http://schemas.microsoft.com/office/drawing/2014/main" id="{1C3DCB55-30AB-41E2-BA5D-CAAEA7138FB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351">
              <a:extLst>
                <a:ext uri="{FF2B5EF4-FFF2-40B4-BE49-F238E27FC236}">
                  <a16:creationId xmlns:a16="http://schemas.microsoft.com/office/drawing/2014/main" id="{6E1D4391-2888-45D7-A0D1-539F9CCC705D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352">
              <a:extLst>
                <a:ext uri="{FF2B5EF4-FFF2-40B4-BE49-F238E27FC236}">
                  <a16:creationId xmlns:a16="http://schemas.microsoft.com/office/drawing/2014/main" id="{3A67F1CE-17E9-42D3-BF55-F86FDB39534E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53">
              <a:extLst>
                <a:ext uri="{FF2B5EF4-FFF2-40B4-BE49-F238E27FC236}">
                  <a16:creationId xmlns:a16="http://schemas.microsoft.com/office/drawing/2014/main" id="{59A1B5B9-A3BD-4950-8B85-CF0DB51F98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54">
              <a:extLst>
                <a:ext uri="{FF2B5EF4-FFF2-40B4-BE49-F238E27FC236}">
                  <a16:creationId xmlns:a16="http://schemas.microsoft.com/office/drawing/2014/main" id="{ACBDACC3-E394-4163-9281-A7DEFFFFFB4D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355">
              <a:extLst>
                <a:ext uri="{FF2B5EF4-FFF2-40B4-BE49-F238E27FC236}">
                  <a16:creationId xmlns:a16="http://schemas.microsoft.com/office/drawing/2014/main" id="{98C3E96F-28AD-4C63-8306-D6053FFDCC3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56">
              <a:extLst>
                <a:ext uri="{FF2B5EF4-FFF2-40B4-BE49-F238E27FC236}">
                  <a16:creationId xmlns:a16="http://schemas.microsoft.com/office/drawing/2014/main" id="{6312178B-E0A7-42B0-82D4-0A62BC707518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357">
              <a:extLst>
                <a:ext uri="{FF2B5EF4-FFF2-40B4-BE49-F238E27FC236}">
                  <a16:creationId xmlns:a16="http://schemas.microsoft.com/office/drawing/2014/main" id="{899BE685-5639-4A9C-BA13-CBDBCBFBEC9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58">
              <a:extLst>
                <a:ext uri="{FF2B5EF4-FFF2-40B4-BE49-F238E27FC236}">
                  <a16:creationId xmlns:a16="http://schemas.microsoft.com/office/drawing/2014/main" id="{E76FE89B-E412-4BA7-88D4-DCF190A55D1C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359">
              <a:extLst>
                <a:ext uri="{FF2B5EF4-FFF2-40B4-BE49-F238E27FC236}">
                  <a16:creationId xmlns:a16="http://schemas.microsoft.com/office/drawing/2014/main" id="{6DAD8E65-BBB7-4C03-88C9-997EC95AE69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60">
              <a:extLst>
                <a:ext uri="{FF2B5EF4-FFF2-40B4-BE49-F238E27FC236}">
                  <a16:creationId xmlns:a16="http://schemas.microsoft.com/office/drawing/2014/main" id="{6DD0EB01-C239-4B7E-8825-C504AD1B5110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61">
              <a:extLst>
                <a:ext uri="{FF2B5EF4-FFF2-40B4-BE49-F238E27FC236}">
                  <a16:creationId xmlns:a16="http://schemas.microsoft.com/office/drawing/2014/main" id="{38427345-C920-4307-8254-FE449A29A197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62">
              <a:extLst>
                <a:ext uri="{FF2B5EF4-FFF2-40B4-BE49-F238E27FC236}">
                  <a16:creationId xmlns:a16="http://schemas.microsoft.com/office/drawing/2014/main" id="{31D79F29-43FE-441A-9530-B4E04EB8C5F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63">
              <a:extLst>
                <a:ext uri="{FF2B5EF4-FFF2-40B4-BE49-F238E27FC236}">
                  <a16:creationId xmlns:a16="http://schemas.microsoft.com/office/drawing/2014/main" id="{0B58162D-0987-4FBF-B9E0-2556E77F9D1C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64">
              <a:extLst>
                <a:ext uri="{FF2B5EF4-FFF2-40B4-BE49-F238E27FC236}">
                  <a16:creationId xmlns:a16="http://schemas.microsoft.com/office/drawing/2014/main" id="{F5B92E4E-9BC0-4010-A510-B8DBF1811E14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65">
              <a:extLst>
                <a:ext uri="{FF2B5EF4-FFF2-40B4-BE49-F238E27FC236}">
                  <a16:creationId xmlns:a16="http://schemas.microsoft.com/office/drawing/2014/main" id="{4C2A75BB-A779-485A-9BF0-C9A170A50B1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66">
              <a:extLst>
                <a:ext uri="{FF2B5EF4-FFF2-40B4-BE49-F238E27FC236}">
                  <a16:creationId xmlns:a16="http://schemas.microsoft.com/office/drawing/2014/main" id="{E54F0AE0-C6A5-42EB-83B1-960F5562889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67">
              <a:extLst>
                <a:ext uri="{FF2B5EF4-FFF2-40B4-BE49-F238E27FC236}">
                  <a16:creationId xmlns:a16="http://schemas.microsoft.com/office/drawing/2014/main" id="{C1D3786B-1334-4B3D-AAD2-06030008D5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68">
              <a:extLst>
                <a:ext uri="{FF2B5EF4-FFF2-40B4-BE49-F238E27FC236}">
                  <a16:creationId xmlns:a16="http://schemas.microsoft.com/office/drawing/2014/main" id="{1C78F42C-9B03-46B7-85C6-AFC438AF166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69">
              <a:extLst>
                <a:ext uri="{FF2B5EF4-FFF2-40B4-BE49-F238E27FC236}">
                  <a16:creationId xmlns:a16="http://schemas.microsoft.com/office/drawing/2014/main" id="{6E6BA654-7ABF-4CC2-ADB7-8FB0B7A58E0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70">
              <a:extLst>
                <a:ext uri="{FF2B5EF4-FFF2-40B4-BE49-F238E27FC236}">
                  <a16:creationId xmlns:a16="http://schemas.microsoft.com/office/drawing/2014/main" id="{D3AF7641-97C4-4997-84F0-514EC093D507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71">
              <a:extLst>
                <a:ext uri="{FF2B5EF4-FFF2-40B4-BE49-F238E27FC236}">
                  <a16:creationId xmlns:a16="http://schemas.microsoft.com/office/drawing/2014/main" id="{E4A56385-9E24-426A-90AF-D49CA57F904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72">
              <a:extLst>
                <a:ext uri="{FF2B5EF4-FFF2-40B4-BE49-F238E27FC236}">
                  <a16:creationId xmlns:a16="http://schemas.microsoft.com/office/drawing/2014/main" id="{BE8D3C7A-7FFA-4306-AFEA-134CA3AC6853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73">
              <a:extLst>
                <a:ext uri="{FF2B5EF4-FFF2-40B4-BE49-F238E27FC236}">
                  <a16:creationId xmlns:a16="http://schemas.microsoft.com/office/drawing/2014/main" id="{6D69B116-926B-4129-9E3C-FA750959B8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74">
              <a:extLst>
                <a:ext uri="{FF2B5EF4-FFF2-40B4-BE49-F238E27FC236}">
                  <a16:creationId xmlns:a16="http://schemas.microsoft.com/office/drawing/2014/main" id="{D64E67F4-7D25-4C57-BC2F-291B40B17E1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5">
              <a:extLst>
                <a:ext uri="{FF2B5EF4-FFF2-40B4-BE49-F238E27FC236}">
                  <a16:creationId xmlns:a16="http://schemas.microsoft.com/office/drawing/2014/main" id="{699B8E8D-A57C-4B22-9CE7-F4BCC509C4C7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76">
              <a:extLst>
                <a:ext uri="{FF2B5EF4-FFF2-40B4-BE49-F238E27FC236}">
                  <a16:creationId xmlns:a16="http://schemas.microsoft.com/office/drawing/2014/main" id="{73382958-0F98-4BD9-8A75-60005A56533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7">
              <a:extLst>
                <a:ext uri="{FF2B5EF4-FFF2-40B4-BE49-F238E27FC236}">
                  <a16:creationId xmlns:a16="http://schemas.microsoft.com/office/drawing/2014/main" id="{6FC4E15B-C6E2-44BC-BCA0-BDB75C39887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78">
              <a:extLst>
                <a:ext uri="{FF2B5EF4-FFF2-40B4-BE49-F238E27FC236}">
                  <a16:creationId xmlns:a16="http://schemas.microsoft.com/office/drawing/2014/main" id="{BC5C9539-CF7A-4AC6-8B11-3A56936E600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79">
              <a:extLst>
                <a:ext uri="{FF2B5EF4-FFF2-40B4-BE49-F238E27FC236}">
                  <a16:creationId xmlns:a16="http://schemas.microsoft.com/office/drawing/2014/main" id="{D1C017EE-9383-454D-8AA7-DD2E8D1F9F8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80">
              <a:extLst>
                <a:ext uri="{FF2B5EF4-FFF2-40B4-BE49-F238E27FC236}">
                  <a16:creationId xmlns:a16="http://schemas.microsoft.com/office/drawing/2014/main" id="{5A3523D2-7EC3-41A7-A033-7ADC2944E3AB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81">
              <a:extLst>
                <a:ext uri="{FF2B5EF4-FFF2-40B4-BE49-F238E27FC236}">
                  <a16:creationId xmlns:a16="http://schemas.microsoft.com/office/drawing/2014/main" id="{3C23BAB8-CD29-453A-8887-3D8025ECA3F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82">
              <a:extLst>
                <a:ext uri="{FF2B5EF4-FFF2-40B4-BE49-F238E27FC236}">
                  <a16:creationId xmlns:a16="http://schemas.microsoft.com/office/drawing/2014/main" id="{C54B11E8-84FA-493B-A2A7-45C502EAD45A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83">
              <a:extLst>
                <a:ext uri="{FF2B5EF4-FFF2-40B4-BE49-F238E27FC236}">
                  <a16:creationId xmlns:a16="http://schemas.microsoft.com/office/drawing/2014/main" id="{AED5E8FB-885E-4D6A-AFDE-B090A15691B7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84">
              <a:extLst>
                <a:ext uri="{FF2B5EF4-FFF2-40B4-BE49-F238E27FC236}">
                  <a16:creationId xmlns:a16="http://schemas.microsoft.com/office/drawing/2014/main" id="{529EB4A3-9C16-479B-ACA3-CE035B2F13A7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85">
              <a:extLst>
                <a:ext uri="{FF2B5EF4-FFF2-40B4-BE49-F238E27FC236}">
                  <a16:creationId xmlns:a16="http://schemas.microsoft.com/office/drawing/2014/main" id="{96F1802F-D63B-41B2-99AC-D6CEB6AD818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6">
              <a:extLst>
                <a:ext uri="{FF2B5EF4-FFF2-40B4-BE49-F238E27FC236}">
                  <a16:creationId xmlns:a16="http://schemas.microsoft.com/office/drawing/2014/main" id="{A59E8F0E-FFE2-44BB-847D-C3E2AB675C3F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87">
              <a:extLst>
                <a:ext uri="{FF2B5EF4-FFF2-40B4-BE49-F238E27FC236}">
                  <a16:creationId xmlns:a16="http://schemas.microsoft.com/office/drawing/2014/main" id="{ED054AAE-F2E0-42AF-BBD9-F312198C21F2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88">
              <a:extLst>
                <a:ext uri="{FF2B5EF4-FFF2-40B4-BE49-F238E27FC236}">
                  <a16:creationId xmlns:a16="http://schemas.microsoft.com/office/drawing/2014/main" id="{0054C6C5-C741-480D-96FA-DA7F793D474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89">
              <a:extLst>
                <a:ext uri="{FF2B5EF4-FFF2-40B4-BE49-F238E27FC236}">
                  <a16:creationId xmlns:a16="http://schemas.microsoft.com/office/drawing/2014/main" id="{80E8512E-E41B-471E-A65E-96269F1795D4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90">
              <a:extLst>
                <a:ext uri="{FF2B5EF4-FFF2-40B4-BE49-F238E27FC236}">
                  <a16:creationId xmlns:a16="http://schemas.microsoft.com/office/drawing/2014/main" id="{7D75DA55-9560-462C-97E7-5688D68C5988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91">
              <a:extLst>
                <a:ext uri="{FF2B5EF4-FFF2-40B4-BE49-F238E27FC236}">
                  <a16:creationId xmlns:a16="http://schemas.microsoft.com/office/drawing/2014/main" id="{0ED0FA2F-EACB-48DB-A1DD-D260E88F3E55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2">
              <a:extLst>
                <a:ext uri="{FF2B5EF4-FFF2-40B4-BE49-F238E27FC236}">
                  <a16:creationId xmlns:a16="http://schemas.microsoft.com/office/drawing/2014/main" id="{CC14F773-25E4-4021-A593-CFAE6D3396D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93">
              <a:extLst>
                <a:ext uri="{FF2B5EF4-FFF2-40B4-BE49-F238E27FC236}">
                  <a16:creationId xmlns:a16="http://schemas.microsoft.com/office/drawing/2014/main" id="{7AF3E824-019F-4F30-8F72-1BB0E3003DA8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94">
              <a:extLst>
                <a:ext uri="{FF2B5EF4-FFF2-40B4-BE49-F238E27FC236}">
                  <a16:creationId xmlns:a16="http://schemas.microsoft.com/office/drawing/2014/main" id="{74F864A1-2526-4EB4-ABD8-26EC58DE315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395">
              <a:extLst>
                <a:ext uri="{FF2B5EF4-FFF2-40B4-BE49-F238E27FC236}">
                  <a16:creationId xmlns:a16="http://schemas.microsoft.com/office/drawing/2014/main" id="{93077FE1-101F-46E8-8CB4-3BB832F9669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96">
              <a:extLst>
                <a:ext uri="{FF2B5EF4-FFF2-40B4-BE49-F238E27FC236}">
                  <a16:creationId xmlns:a16="http://schemas.microsoft.com/office/drawing/2014/main" id="{4B4AF725-09B6-4A7B-B8D7-DF455BC8747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97">
              <a:extLst>
                <a:ext uri="{FF2B5EF4-FFF2-40B4-BE49-F238E27FC236}">
                  <a16:creationId xmlns:a16="http://schemas.microsoft.com/office/drawing/2014/main" id="{E97B67BD-A92B-44B6-9B03-B28E48D91F92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398">
              <a:extLst>
                <a:ext uri="{FF2B5EF4-FFF2-40B4-BE49-F238E27FC236}">
                  <a16:creationId xmlns:a16="http://schemas.microsoft.com/office/drawing/2014/main" id="{87C1122B-694C-416E-B21E-962A9E17D7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99">
              <a:extLst>
                <a:ext uri="{FF2B5EF4-FFF2-40B4-BE49-F238E27FC236}">
                  <a16:creationId xmlns:a16="http://schemas.microsoft.com/office/drawing/2014/main" id="{D39B26C9-27FE-4B4D-B848-F1381D9EA789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00">
              <a:extLst>
                <a:ext uri="{FF2B5EF4-FFF2-40B4-BE49-F238E27FC236}">
                  <a16:creationId xmlns:a16="http://schemas.microsoft.com/office/drawing/2014/main" id="{69F25037-8B8E-4019-BBA3-BACE395764B8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401">
              <a:extLst>
                <a:ext uri="{FF2B5EF4-FFF2-40B4-BE49-F238E27FC236}">
                  <a16:creationId xmlns:a16="http://schemas.microsoft.com/office/drawing/2014/main" id="{620FEA4E-13A0-4B7F-B931-6DEC1E9035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02">
              <a:extLst>
                <a:ext uri="{FF2B5EF4-FFF2-40B4-BE49-F238E27FC236}">
                  <a16:creationId xmlns:a16="http://schemas.microsoft.com/office/drawing/2014/main" id="{A5DD79A8-D3F5-4867-ABCE-5F516444B0E9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03">
              <a:extLst>
                <a:ext uri="{FF2B5EF4-FFF2-40B4-BE49-F238E27FC236}">
                  <a16:creationId xmlns:a16="http://schemas.microsoft.com/office/drawing/2014/main" id="{7949CF1A-34D2-4B58-BFF0-B79B13E17ED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04">
              <a:extLst>
                <a:ext uri="{FF2B5EF4-FFF2-40B4-BE49-F238E27FC236}">
                  <a16:creationId xmlns:a16="http://schemas.microsoft.com/office/drawing/2014/main" id="{377A85B0-473A-4EDD-81A5-4F5F1FF9CB03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05">
              <a:extLst>
                <a:ext uri="{FF2B5EF4-FFF2-40B4-BE49-F238E27FC236}">
                  <a16:creationId xmlns:a16="http://schemas.microsoft.com/office/drawing/2014/main" id="{1F8A10B5-638D-403C-8A93-BE84F6BCF31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06">
              <a:extLst>
                <a:ext uri="{FF2B5EF4-FFF2-40B4-BE49-F238E27FC236}">
                  <a16:creationId xmlns:a16="http://schemas.microsoft.com/office/drawing/2014/main" id="{DCF918EB-F463-4057-8333-BF050F50512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07">
              <a:extLst>
                <a:ext uri="{FF2B5EF4-FFF2-40B4-BE49-F238E27FC236}">
                  <a16:creationId xmlns:a16="http://schemas.microsoft.com/office/drawing/2014/main" id="{27D94870-1A83-4025-A623-2518FBB9C9BA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8">
              <a:extLst>
                <a:ext uri="{FF2B5EF4-FFF2-40B4-BE49-F238E27FC236}">
                  <a16:creationId xmlns:a16="http://schemas.microsoft.com/office/drawing/2014/main" id="{185D563D-DB8A-4C1B-9AA2-780E2B5F1742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09">
              <a:extLst>
                <a:ext uri="{FF2B5EF4-FFF2-40B4-BE49-F238E27FC236}">
                  <a16:creationId xmlns:a16="http://schemas.microsoft.com/office/drawing/2014/main" id="{15B8BA73-F0B0-4F0C-91B2-B23655D29860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10">
              <a:extLst>
                <a:ext uri="{FF2B5EF4-FFF2-40B4-BE49-F238E27FC236}">
                  <a16:creationId xmlns:a16="http://schemas.microsoft.com/office/drawing/2014/main" id="{225A8F16-8283-4E0B-A133-7EA9ACC39D20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11">
              <a:extLst>
                <a:ext uri="{FF2B5EF4-FFF2-40B4-BE49-F238E27FC236}">
                  <a16:creationId xmlns:a16="http://schemas.microsoft.com/office/drawing/2014/main" id="{06E81905-B2F5-4B15-BE6C-05583694D27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2">
              <a:extLst>
                <a:ext uri="{FF2B5EF4-FFF2-40B4-BE49-F238E27FC236}">
                  <a16:creationId xmlns:a16="http://schemas.microsoft.com/office/drawing/2014/main" id="{65B00FF6-DD75-440B-BD55-8D7919DE72F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13">
              <a:extLst>
                <a:ext uri="{FF2B5EF4-FFF2-40B4-BE49-F238E27FC236}">
                  <a16:creationId xmlns:a16="http://schemas.microsoft.com/office/drawing/2014/main" id="{55C07921-7A18-4C12-8CD4-3F4E3332AF6F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414">
              <a:extLst>
                <a:ext uri="{FF2B5EF4-FFF2-40B4-BE49-F238E27FC236}">
                  <a16:creationId xmlns:a16="http://schemas.microsoft.com/office/drawing/2014/main" id="{000DD536-278B-4703-B782-B9653D29C98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15">
              <a:extLst>
                <a:ext uri="{FF2B5EF4-FFF2-40B4-BE49-F238E27FC236}">
                  <a16:creationId xmlns:a16="http://schemas.microsoft.com/office/drawing/2014/main" id="{200E814E-B1AD-4347-9C59-7E18575483F6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16">
              <a:extLst>
                <a:ext uri="{FF2B5EF4-FFF2-40B4-BE49-F238E27FC236}">
                  <a16:creationId xmlns:a16="http://schemas.microsoft.com/office/drawing/2014/main" id="{124AB844-F87C-4444-94C7-45773182DCC7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17">
              <a:extLst>
                <a:ext uri="{FF2B5EF4-FFF2-40B4-BE49-F238E27FC236}">
                  <a16:creationId xmlns:a16="http://schemas.microsoft.com/office/drawing/2014/main" id="{C73605DB-3ACC-471A-A019-9AF1E394887C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18">
              <a:extLst>
                <a:ext uri="{FF2B5EF4-FFF2-40B4-BE49-F238E27FC236}">
                  <a16:creationId xmlns:a16="http://schemas.microsoft.com/office/drawing/2014/main" id="{A4A81417-F120-4EA6-8043-18ACCA9DF3B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19">
              <a:extLst>
                <a:ext uri="{FF2B5EF4-FFF2-40B4-BE49-F238E27FC236}">
                  <a16:creationId xmlns:a16="http://schemas.microsoft.com/office/drawing/2014/main" id="{7A240178-5445-41AE-B40C-43A60B376FBC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420">
              <a:extLst>
                <a:ext uri="{FF2B5EF4-FFF2-40B4-BE49-F238E27FC236}">
                  <a16:creationId xmlns:a16="http://schemas.microsoft.com/office/drawing/2014/main" id="{794FFCB4-2D9E-4CD2-830A-47B5C2357C12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421">
              <a:extLst>
                <a:ext uri="{FF2B5EF4-FFF2-40B4-BE49-F238E27FC236}">
                  <a16:creationId xmlns:a16="http://schemas.microsoft.com/office/drawing/2014/main" id="{84F20523-EF16-4BC8-B2E6-7A45C306C05E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422">
              <a:extLst>
                <a:ext uri="{FF2B5EF4-FFF2-40B4-BE49-F238E27FC236}">
                  <a16:creationId xmlns:a16="http://schemas.microsoft.com/office/drawing/2014/main" id="{C1C9BEB0-BF9C-48FE-B652-954322FBE304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423">
              <a:extLst>
                <a:ext uri="{FF2B5EF4-FFF2-40B4-BE49-F238E27FC236}">
                  <a16:creationId xmlns:a16="http://schemas.microsoft.com/office/drawing/2014/main" id="{871DD0D1-ADEF-44F3-AF5C-066B46E8FD5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424">
              <a:extLst>
                <a:ext uri="{FF2B5EF4-FFF2-40B4-BE49-F238E27FC236}">
                  <a16:creationId xmlns:a16="http://schemas.microsoft.com/office/drawing/2014/main" id="{44361986-945B-4704-85F9-1DA85E97255F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425">
              <a:extLst>
                <a:ext uri="{FF2B5EF4-FFF2-40B4-BE49-F238E27FC236}">
                  <a16:creationId xmlns:a16="http://schemas.microsoft.com/office/drawing/2014/main" id="{BE838ECD-21AA-4739-95AB-9CF69DEFA12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426">
              <a:extLst>
                <a:ext uri="{FF2B5EF4-FFF2-40B4-BE49-F238E27FC236}">
                  <a16:creationId xmlns:a16="http://schemas.microsoft.com/office/drawing/2014/main" id="{DFCE7C93-C95B-4227-949E-7783C04EED2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27">
              <a:extLst>
                <a:ext uri="{FF2B5EF4-FFF2-40B4-BE49-F238E27FC236}">
                  <a16:creationId xmlns:a16="http://schemas.microsoft.com/office/drawing/2014/main" id="{CD085D11-7B36-4136-AF95-64102A0D989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8">
              <a:extLst>
                <a:ext uri="{FF2B5EF4-FFF2-40B4-BE49-F238E27FC236}">
                  <a16:creationId xmlns:a16="http://schemas.microsoft.com/office/drawing/2014/main" id="{5EB4DF1F-5BB7-40C3-9810-315BC322E419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29">
              <a:extLst>
                <a:ext uri="{FF2B5EF4-FFF2-40B4-BE49-F238E27FC236}">
                  <a16:creationId xmlns:a16="http://schemas.microsoft.com/office/drawing/2014/main" id="{CCE404D7-3C84-4CDB-9969-3A96E86D265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30">
              <a:extLst>
                <a:ext uri="{FF2B5EF4-FFF2-40B4-BE49-F238E27FC236}">
                  <a16:creationId xmlns:a16="http://schemas.microsoft.com/office/drawing/2014/main" id="{DFD1E535-DF92-4CE6-9BB2-7037FD59132F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31">
              <a:extLst>
                <a:ext uri="{FF2B5EF4-FFF2-40B4-BE49-F238E27FC236}">
                  <a16:creationId xmlns:a16="http://schemas.microsoft.com/office/drawing/2014/main" id="{0AC5B7B7-0EB1-4FC9-A90C-C8FCB5F4FC10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32">
              <a:extLst>
                <a:ext uri="{FF2B5EF4-FFF2-40B4-BE49-F238E27FC236}">
                  <a16:creationId xmlns:a16="http://schemas.microsoft.com/office/drawing/2014/main" id="{BAF7D69A-EE99-4D0B-89E1-B4698B1E081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433">
              <a:extLst>
                <a:ext uri="{FF2B5EF4-FFF2-40B4-BE49-F238E27FC236}">
                  <a16:creationId xmlns:a16="http://schemas.microsoft.com/office/drawing/2014/main" id="{0E9FDA6B-EF39-4FD5-90BC-BF73FBAFEB6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434">
              <a:extLst>
                <a:ext uri="{FF2B5EF4-FFF2-40B4-BE49-F238E27FC236}">
                  <a16:creationId xmlns:a16="http://schemas.microsoft.com/office/drawing/2014/main" id="{E6DA0711-F60E-448B-A0C8-F4BFAB9690C3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435">
              <a:extLst>
                <a:ext uri="{FF2B5EF4-FFF2-40B4-BE49-F238E27FC236}">
                  <a16:creationId xmlns:a16="http://schemas.microsoft.com/office/drawing/2014/main" id="{52D93748-D306-4EFD-AAAC-0F6F5F584EDA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436">
              <a:extLst>
                <a:ext uri="{FF2B5EF4-FFF2-40B4-BE49-F238E27FC236}">
                  <a16:creationId xmlns:a16="http://schemas.microsoft.com/office/drawing/2014/main" id="{33C16674-9862-4E32-A611-356B735C8D34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437">
              <a:extLst>
                <a:ext uri="{FF2B5EF4-FFF2-40B4-BE49-F238E27FC236}">
                  <a16:creationId xmlns:a16="http://schemas.microsoft.com/office/drawing/2014/main" id="{E0FBD5F5-0F68-40BE-9CD6-A0301A0EDA5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438">
              <a:extLst>
                <a:ext uri="{FF2B5EF4-FFF2-40B4-BE49-F238E27FC236}">
                  <a16:creationId xmlns:a16="http://schemas.microsoft.com/office/drawing/2014/main" id="{87D0D84A-5EAA-4A1C-A305-5BC4FF96B20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39">
              <a:extLst>
                <a:ext uri="{FF2B5EF4-FFF2-40B4-BE49-F238E27FC236}">
                  <a16:creationId xmlns:a16="http://schemas.microsoft.com/office/drawing/2014/main" id="{BE46E362-DC7F-4D5B-BD0C-1C73602C7BC0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40">
              <a:extLst>
                <a:ext uri="{FF2B5EF4-FFF2-40B4-BE49-F238E27FC236}">
                  <a16:creationId xmlns:a16="http://schemas.microsoft.com/office/drawing/2014/main" id="{C875DFB3-69F2-4F4C-B49F-66AB3B15C22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41">
              <a:extLst>
                <a:ext uri="{FF2B5EF4-FFF2-40B4-BE49-F238E27FC236}">
                  <a16:creationId xmlns:a16="http://schemas.microsoft.com/office/drawing/2014/main" id="{6D5C03B8-7EE7-4341-B5B8-93126CE0197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442">
              <a:extLst>
                <a:ext uri="{FF2B5EF4-FFF2-40B4-BE49-F238E27FC236}">
                  <a16:creationId xmlns:a16="http://schemas.microsoft.com/office/drawing/2014/main" id="{37659B64-8631-4B44-8181-509B6B93348A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3">
              <a:extLst>
                <a:ext uri="{FF2B5EF4-FFF2-40B4-BE49-F238E27FC236}">
                  <a16:creationId xmlns:a16="http://schemas.microsoft.com/office/drawing/2014/main" id="{B31D25F4-19EF-4AF0-AD39-F779E1F2A183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44">
              <a:extLst>
                <a:ext uri="{FF2B5EF4-FFF2-40B4-BE49-F238E27FC236}">
                  <a16:creationId xmlns:a16="http://schemas.microsoft.com/office/drawing/2014/main" id="{B37476F0-4017-43EA-8767-AB3763E773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45">
              <a:extLst>
                <a:ext uri="{FF2B5EF4-FFF2-40B4-BE49-F238E27FC236}">
                  <a16:creationId xmlns:a16="http://schemas.microsoft.com/office/drawing/2014/main" id="{BBC474E6-B2AD-4FBB-985C-7D9367149F0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46">
              <a:extLst>
                <a:ext uri="{FF2B5EF4-FFF2-40B4-BE49-F238E27FC236}">
                  <a16:creationId xmlns:a16="http://schemas.microsoft.com/office/drawing/2014/main" id="{DBAE514B-146F-4375-AA08-C7EFBFF561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47">
              <a:extLst>
                <a:ext uri="{FF2B5EF4-FFF2-40B4-BE49-F238E27FC236}">
                  <a16:creationId xmlns:a16="http://schemas.microsoft.com/office/drawing/2014/main" id="{A2C9D9F9-379E-4FBC-B44D-7DA621914327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48">
              <a:extLst>
                <a:ext uri="{FF2B5EF4-FFF2-40B4-BE49-F238E27FC236}">
                  <a16:creationId xmlns:a16="http://schemas.microsoft.com/office/drawing/2014/main" id="{D96EDA9D-96EC-4E7F-8CBF-1E30D1A4877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449">
              <a:extLst>
                <a:ext uri="{FF2B5EF4-FFF2-40B4-BE49-F238E27FC236}">
                  <a16:creationId xmlns:a16="http://schemas.microsoft.com/office/drawing/2014/main" id="{CD2E92B3-A19C-4342-995B-716BC8923C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450">
              <a:extLst>
                <a:ext uri="{FF2B5EF4-FFF2-40B4-BE49-F238E27FC236}">
                  <a16:creationId xmlns:a16="http://schemas.microsoft.com/office/drawing/2014/main" id="{2C18AF20-A6D0-4893-BFC7-7EF81EAF8174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451">
              <a:extLst>
                <a:ext uri="{FF2B5EF4-FFF2-40B4-BE49-F238E27FC236}">
                  <a16:creationId xmlns:a16="http://schemas.microsoft.com/office/drawing/2014/main" id="{AF8C9BF9-4D4E-47D7-8F19-67EF5E7CCA1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452">
              <a:extLst>
                <a:ext uri="{FF2B5EF4-FFF2-40B4-BE49-F238E27FC236}">
                  <a16:creationId xmlns:a16="http://schemas.microsoft.com/office/drawing/2014/main" id="{6B4464A6-4883-4721-BCCA-8FEEB9FAE48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CCB79A1-1160-42B2-83FF-0378194EF075}"/>
              </a:ext>
            </a:extLst>
          </p:cNvPr>
          <p:cNvGrpSpPr/>
          <p:nvPr/>
        </p:nvGrpSpPr>
        <p:grpSpPr>
          <a:xfrm>
            <a:off x="4266387" y="1409565"/>
            <a:ext cx="2559362" cy="2896941"/>
            <a:chOff x="5473588" y="824755"/>
            <a:chExt cx="5393466" cy="610486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E7D697B-CA7D-4C12-944F-8B583E40779A}"/>
                </a:ext>
              </a:extLst>
            </p:cNvPr>
            <p:cNvGrpSpPr/>
            <p:nvPr/>
          </p:nvGrpSpPr>
          <p:grpSpPr>
            <a:xfrm>
              <a:off x="5473588" y="1857136"/>
              <a:ext cx="5393466" cy="5072482"/>
              <a:chOff x="5473588" y="1857136"/>
              <a:chExt cx="5393466" cy="5072482"/>
            </a:xfrm>
          </p:grpSpPr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5C48ABE7-D79A-480D-916D-39D2605539A6}"/>
                  </a:ext>
                </a:extLst>
              </p:cNvPr>
              <p:cNvSpPr/>
              <p:nvPr/>
            </p:nvSpPr>
            <p:spPr>
              <a:xfrm>
                <a:off x="5505357" y="5753232"/>
                <a:ext cx="4972626" cy="1176386"/>
              </a:xfrm>
              <a:custGeom>
                <a:avLst/>
                <a:gdLst>
                  <a:gd name="connsiteX0" fmla="*/ 4291479 w 4972626"/>
                  <a:gd name="connsiteY0" fmla="*/ 1174677 h 1176386"/>
                  <a:gd name="connsiteX1" fmla="*/ 882938 w 4972626"/>
                  <a:gd name="connsiteY1" fmla="*/ 799523 h 1176386"/>
                  <a:gd name="connsiteX2" fmla="*/ 723492 w 4972626"/>
                  <a:gd name="connsiteY2" fmla="*/ 721455 h 1176386"/>
                  <a:gd name="connsiteX3" fmla="*/ 0 w 4972626"/>
                  <a:gd name="connsiteY3" fmla="*/ 0 h 1176386"/>
                  <a:gd name="connsiteX4" fmla="*/ 4972627 w 4972626"/>
                  <a:gd name="connsiteY4" fmla="*/ 721285 h 1176386"/>
                  <a:gd name="connsiteX5" fmla="*/ 4506167 w 4972626"/>
                  <a:gd name="connsiteY5" fmla="*/ 1110016 h 1176386"/>
                  <a:gd name="connsiteX6" fmla="*/ 4291479 w 4972626"/>
                  <a:gd name="connsiteY6" fmla="*/ 1174677 h 117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72626" h="1176386">
                    <a:moveTo>
                      <a:pt x="4291479" y="1174677"/>
                    </a:moveTo>
                    <a:lnTo>
                      <a:pt x="882938" y="799523"/>
                    </a:lnTo>
                    <a:cubicBezTo>
                      <a:pt x="822350" y="792820"/>
                      <a:pt x="765920" y="765241"/>
                      <a:pt x="723492" y="721455"/>
                    </a:cubicBezTo>
                    <a:lnTo>
                      <a:pt x="0" y="0"/>
                    </a:lnTo>
                    <a:lnTo>
                      <a:pt x="4972627" y="721285"/>
                    </a:lnTo>
                    <a:lnTo>
                      <a:pt x="4506167" y="1110016"/>
                    </a:lnTo>
                    <a:cubicBezTo>
                      <a:pt x="4446343" y="1159827"/>
                      <a:pt x="4368784" y="1183163"/>
                      <a:pt x="4291479" y="1174677"/>
                    </a:cubicBezTo>
                    <a:close/>
                  </a:path>
                </a:pathLst>
              </a:custGeom>
              <a:solidFill>
                <a:srgbClr val="7A654A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A05288F0-E801-4935-A23F-E10C79D00BC9}"/>
                  </a:ext>
                </a:extLst>
              </p:cNvPr>
              <p:cNvSpPr/>
              <p:nvPr/>
            </p:nvSpPr>
            <p:spPr>
              <a:xfrm>
                <a:off x="5473588" y="1857136"/>
                <a:ext cx="5393466" cy="4612299"/>
              </a:xfrm>
              <a:custGeom>
                <a:avLst/>
                <a:gdLst>
                  <a:gd name="connsiteX0" fmla="*/ 4959761 w 5393466"/>
                  <a:gd name="connsiteY0" fmla="*/ 4611102 h 4612299"/>
                  <a:gd name="connsiteX1" fmla="*/ 106783 w 5393466"/>
                  <a:gd name="connsiteY1" fmla="*/ 3938016 h 4612299"/>
                  <a:gd name="connsiteX2" fmla="*/ 796 w 5393466"/>
                  <a:gd name="connsiteY2" fmla="*/ 3801395 h 4612299"/>
                  <a:gd name="connsiteX3" fmla="*/ 421008 w 5393466"/>
                  <a:gd name="connsiteY3" fmla="*/ 109772 h 4612299"/>
                  <a:gd name="connsiteX4" fmla="*/ 553725 w 5393466"/>
                  <a:gd name="connsiteY4" fmla="*/ 391 h 4612299"/>
                  <a:gd name="connsiteX5" fmla="*/ 5279502 w 5393466"/>
                  <a:gd name="connsiteY5" fmla="*/ 375120 h 4612299"/>
                  <a:gd name="connsiteX6" fmla="*/ 5393126 w 5393466"/>
                  <a:gd name="connsiteY6" fmla="*/ 507582 h 4612299"/>
                  <a:gd name="connsiteX7" fmla="*/ 5100199 w 5393466"/>
                  <a:gd name="connsiteY7" fmla="*/ 4497564 h 4612299"/>
                  <a:gd name="connsiteX8" fmla="*/ 4959761 w 5393466"/>
                  <a:gd name="connsiteY8" fmla="*/ 4611102 h 46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3466" h="4612299">
                    <a:moveTo>
                      <a:pt x="4959761" y="4611102"/>
                    </a:moveTo>
                    <a:lnTo>
                      <a:pt x="106783" y="3938016"/>
                    </a:lnTo>
                    <a:cubicBezTo>
                      <a:pt x="40255" y="3928766"/>
                      <a:pt x="-6756" y="3868178"/>
                      <a:pt x="796" y="3801395"/>
                    </a:cubicBezTo>
                    <a:lnTo>
                      <a:pt x="421008" y="109772"/>
                    </a:lnTo>
                    <a:cubicBezTo>
                      <a:pt x="428561" y="43499"/>
                      <a:pt x="487282" y="-4870"/>
                      <a:pt x="553725" y="391"/>
                    </a:cubicBezTo>
                    <a:lnTo>
                      <a:pt x="5279502" y="375120"/>
                    </a:lnTo>
                    <a:cubicBezTo>
                      <a:pt x="5347388" y="380466"/>
                      <a:pt x="5398133" y="439697"/>
                      <a:pt x="5393126" y="507582"/>
                    </a:cubicBezTo>
                    <a:lnTo>
                      <a:pt x="5100199" y="4497564"/>
                    </a:lnTo>
                    <a:cubicBezTo>
                      <a:pt x="5094938" y="4568928"/>
                      <a:pt x="5030532" y="4620946"/>
                      <a:pt x="4959761" y="4611102"/>
                    </a:cubicBezTo>
                    <a:close/>
                  </a:path>
                </a:pathLst>
              </a:custGeom>
              <a:solidFill>
                <a:srgbClr val="917959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524733ED-E69B-40C3-BF1F-BB4BA3562BB3}"/>
                  </a:ext>
                </a:extLst>
              </p:cNvPr>
              <p:cNvSpPr/>
              <p:nvPr/>
            </p:nvSpPr>
            <p:spPr>
              <a:xfrm>
                <a:off x="5603694" y="1957276"/>
                <a:ext cx="5155657" cy="4415944"/>
              </a:xfrm>
              <a:custGeom>
                <a:avLst/>
                <a:gdLst>
                  <a:gd name="connsiteX0" fmla="*/ 4740640 w 5155657"/>
                  <a:gd name="connsiteY0" fmla="*/ 4414819 h 4415944"/>
                  <a:gd name="connsiteX1" fmla="*/ 102011 w 5155657"/>
                  <a:gd name="connsiteY1" fmla="*/ 3770923 h 4415944"/>
                  <a:gd name="connsiteX2" fmla="*/ 776 w 5155657"/>
                  <a:gd name="connsiteY2" fmla="*/ 3640158 h 4415944"/>
                  <a:gd name="connsiteX3" fmla="*/ 402914 w 5155657"/>
                  <a:gd name="connsiteY3" fmla="*/ 105096 h 4415944"/>
                  <a:gd name="connsiteX4" fmla="*/ 529775 w 5155657"/>
                  <a:gd name="connsiteY4" fmla="*/ 382 h 4415944"/>
                  <a:gd name="connsiteX5" fmla="*/ 5046719 w 5155657"/>
                  <a:gd name="connsiteY5" fmla="*/ 358564 h 4415944"/>
                  <a:gd name="connsiteX6" fmla="*/ 5155336 w 5155657"/>
                  <a:gd name="connsiteY6" fmla="*/ 485341 h 4415944"/>
                  <a:gd name="connsiteX7" fmla="*/ 4874799 w 5155657"/>
                  <a:gd name="connsiteY7" fmla="*/ 4306117 h 4415944"/>
                  <a:gd name="connsiteX8" fmla="*/ 4740640 w 5155657"/>
                  <a:gd name="connsiteY8" fmla="*/ 4414819 h 441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5657" h="4415944">
                    <a:moveTo>
                      <a:pt x="4740640" y="4414819"/>
                    </a:moveTo>
                    <a:lnTo>
                      <a:pt x="102011" y="3770923"/>
                    </a:lnTo>
                    <a:cubicBezTo>
                      <a:pt x="38453" y="3762098"/>
                      <a:pt x="-6522" y="3704055"/>
                      <a:pt x="776" y="3640158"/>
                    </a:cubicBezTo>
                    <a:lnTo>
                      <a:pt x="402914" y="105096"/>
                    </a:lnTo>
                    <a:cubicBezTo>
                      <a:pt x="410127" y="41623"/>
                      <a:pt x="466217" y="-4709"/>
                      <a:pt x="529775" y="382"/>
                    </a:cubicBezTo>
                    <a:lnTo>
                      <a:pt x="5046719" y="358564"/>
                    </a:lnTo>
                    <a:cubicBezTo>
                      <a:pt x="5111550" y="363740"/>
                      <a:pt x="5160088" y="420340"/>
                      <a:pt x="5155336" y="485341"/>
                    </a:cubicBezTo>
                    <a:lnTo>
                      <a:pt x="4874799" y="4306117"/>
                    </a:lnTo>
                    <a:cubicBezTo>
                      <a:pt x="4869877" y="4374342"/>
                      <a:pt x="4808271" y="4424153"/>
                      <a:pt x="4740640" y="4414819"/>
                    </a:cubicBezTo>
                    <a:close/>
                  </a:path>
                </a:pathLst>
              </a:custGeom>
              <a:solidFill>
                <a:srgbClr val="B89970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F825255B-9D20-4083-B1E9-242C48CEEF4F}"/>
                  </a:ext>
                </a:extLst>
              </p:cNvPr>
              <p:cNvSpPr/>
              <p:nvPr/>
            </p:nvSpPr>
            <p:spPr>
              <a:xfrm>
                <a:off x="9060999" y="4267371"/>
                <a:ext cx="1418512" cy="2130011"/>
              </a:xfrm>
              <a:custGeom>
                <a:avLst/>
                <a:gdLst>
                  <a:gd name="connsiteX0" fmla="*/ 1384230 w 1418512"/>
                  <a:gd name="connsiteY0" fmla="*/ 1934331 h 2130011"/>
                  <a:gd name="connsiteX1" fmla="*/ 1417408 w 1418512"/>
                  <a:gd name="connsiteY1" fmla="*/ 2019103 h 2130011"/>
                  <a:gd name="connsiteX2" fmla="*/ 1408838 w 1418512"/>
                  <a:gd name="connsiteY2" fmla="*/ 2121017 h 2130011"/>
                  <a:gd name="connsiteX3" fmla="*/ 1392036 w 1418512"/>
                  <a:gd name="connsiteY3" fmla="*/ 2130012 h 2130011"/>
                  <a:gd name="connsiteX4" fmla="*/ 1294621 w 1418512"/>
                  <a:gd name="connsiteY4" fmla="*/ 2111852 h 2130011"/>
                  <a:gd name="connsiteX5" fmla="*/ 1231911 w 1418512"/>
                  <a:gd name="connsiteY5" fmla="*/ 2077994 h 2130011"/>
                  <a:gd name="connsiteX6" fmla="*/ 465 w 1418512"/>
                  <a:gd name="connsiteY6" fmla="*/ 13 h 2130011"/>
                  <a:gd name="connsiteX7" fmla="*/ 1384230 w 1418512"/>
                  <a:gd name="connsiteY7" fmla="*/ 1934331 h 213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512" h="2130011">
                    <a:moveTo>
                      <a:pt x="1384230" y="1934331"/>
                    </a:moveTo>
                    <a:cubicBezTo>
                      <a:pt x="1400013" y="1960721"/>
                      <a:pt x="1423943" y="1983973"/>
                      <a:pt x="1417408" y="2019103"/>
                    </a:cubicBezTo>
                    <a:cubicBezTo>
                      <a:pt x="1420718" y="2022668"/>
                      <a:pt x="1414863" y="2113804"/>
                      <a:pt x="1408838" y="2121017"/>
                    </a:cubicBezTo>
                    <a:cubicBezTo>
                      <a:pt x="1403238" y="2123987"/>
                      <a:pt x="1397637" y="2126957"/>
                      <a:pt x="1392036" y="2130012"/>
                    </a:cubicBezTo>
                    <a:cubicBezTo>
                      <a:pt x="1359621" y="2123902"/>
                      <a:pt x="1327205" y="2117368"/>
                      <a:pt x="1294621" y="2111852"/>
                    </a:cubicBezTo>
                    <a:cubicBezTo>
                      <a:pt x="1269673" y="2107609"/>
                      <a:pt x="1246931" y="2100227"/>
                      <a:pt x="1231911" y="2077994"/>
                    </a:cubicBezTo>
                    <a:cubicBezTo>
                      <a:pt x="1196950" y="2019612"/>
                      <a:pt x="-27284" y="21397"/>
                      <a:pt x="465" y="13"/>
                    </a:cubicBezTo>
                    <a:cubicBezTo>
                      <a:pt x="7762" y="-5757"/>
                      <a:pt x="1318805" y="1842516"/>
                      <a:pt x="1384230" y="1934331"/>
                    </a:cubicBezTo>
                    <a:close/>
                  </a:path>
                </a:pathLst>
              </a:custGeom>
              <a:solidFill>
                <a:srgbClr val="DBCEBD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FE791E99-1804-42AC-81BD-ABDFC0577C47}"/>
                  </a:ext>
                </a:extLst>
              </p:cNvPr>
              <p:cNvSpPr/>
              <p:nvPr/>
            </p:nvSpPr>
            <p:spPr>
              <a:xfrm>
                <a:off x="6005503" y="1951549"/>
                <a:ext cx="2006535" cy="2689982"/>
              </a:xfrm>
              <a:custGeom>
                <a:avLst/>
                <a:gdLst>
                  <a:gd name="connsiteX0" fmla="*/ 34284 w 2006535"/>
                  <a:gd name="connsiteY0" fmla="*/ 195680 h 2689982"/>
                  <a:gd name="connsiteX1" fmla="*/ 1104 w 2006535"/>
                  <a:gd name="connsiteY1" fmla="*/ 110908 h 2689982"/>
                  <a:gd name="connsiteX2" fmla="*/ 9675 w 2006535"/>
                  <a:gd name="connsiteY2" fmla="*/ 8995 h 2689982"/>
                  <a:gd name="connsiteX3" fmla="*/ 26477 w 2006535"/>
                  <a:gd name="connsiteY3" fmla="*/ 0 h 2689982"/>
                  <a:gd name="connsiteX4" fmla="*/ 157835 w 2006535"/>
                  <a:gd name="connsiteY4" fmla="*/ 9674 h 2689982"/>
                  <a:gd name="connsiteX5" fmla="*/ 220545 w 2006535"/>
                  <a:gd name="connsiteY5" fmla="*/ 43532 h 2689982"/>
                  <a:gd name="connsiteX6" fmla="*/ 1884338 w 2006535"/>
                  <a:gd name="connsiteY6" fmla="*/ 2588142 h 2689982"/>
                  <a:gd name="connsiteX7" fmla="*/ 1935252 w 2006535"/>
                  <a:gd name="connsiteY7" fmla="*/ 2672999 h 2689982"/>
                  <a:gd name="connsiteX8" fmla="*/ 1748567 w 2006535"/>
                  <a:gd name="connsiteY8" fmla="*/ 2562685 h 2689982"/>
                  <a:gd name="connsiteX9" fmla="*/ 34284 w 2006535"/>
                  <a:gd name="connsiteY9" fmla="*/ 195680 h 268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6535" h="2689982">
                    <a:moveTo>
                      <a:pt x="34284" y="195680"/>
                    </a:moveTo>
                    <a:cubicBezTo>
                      <a:pt x="18500" y="169290"/>
                      <a:pt x="-5430" y="146039"/>
                      <a:pt x="1104" y="110908"/>
                    </a:cubicBezTo>
                    <a:cubicBezTo>
                      <a:pt x="-2205" y="107344"/>
                      <a:pt x="3650" y="16208"/>
                      <a:pt x="9675" y="8995"/>
                    </a:cubicBezTo>
                    <a:cubicBezTo>
                      <a:pt x="15275" y="6025"/>
                      <a:pt x="20876" y="3055"/>
                      <a:pt x="26477" y="0"/>
                    </a:cubicBezTo>
                    <a:cubicBezTo>
                      <a:pt x="58892" y="6110"/>
                      <a:pt x="125250" y="4158"/>
                      <a:pt x="157835" y="9674"/>
                    </a:cubicBezTo>
                    <a:cubicBezTo>
                      <a:pt x="182783" y="13917"/>
                      <a:pt x="205525" y="21299"/>
                      <a:pt x="220545" y="43532"/>
                    </a:cubicBezTo>
                    <a:cubicBezTo>
                      <a:pt x="250499" y="93597"/>
                      <a:pt x="1663710" y="2375999"/>
                      <a:pt x="1884338" y="2588142"/>
                    </a:cubicBezTo>
                    <a:cubicBezTo>
                      <a:pt x="1974796" y="2675120"/>
                      <a:pt x="2079510" y="2715427"/>
                      <a:pt x="1935252" y="2672999"/>
                    </a:cubicBezTo>
                    <a:cubicBezTo>
                      <a:pt x="1934234" y="2672659"/>
                      <a:pt x="1801687" y="2615805"/>
                      <a:pt x="1748567" y="2562685"/>
                    </a:cubicBezTo>
                    <a:cubicBezTo>
                      <a:pt x="1493995" y="2308198"/>
                      <a:pt x="91901" y="276464"/>
                      <a:pt x="34284" y="195680"/>
                    </a:cubicBezTo>
                    <a:close/>
                  </a:path>
                </a:pathLst>
              </a:custGeom>
              <a:solidFill>
                <a:srgbClr val="8D755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1B5E507F-5FE7-4839-BCE9-67343A11111F}"/>
                  </a:ext>
                </a:extLst>
              </p:cNvPr>
              <p:cNvSpPr/>
              <p:nvPr/>
            </p:nvSpPr>
            <p:spPr>
              <a:xfrm>
                <a:off x="8475340" y="2297632"/>
                <a:ext cx="2323911" cy="2157611"/>
              </a:xfrm>
              <a:custGeom>
                <a:avLst/>
                <a:gdLst>
                  <a:gd name="connsiteX0" fmla="*/ 2130438 w 2323911"/>
                  <a:gd name="connsiteY0" fmla="*/ 47993 h 2157611"/>
                  <a:gd name="connsiteX1" fmla="*/ 2210882 w 2323911"/>
                  <a:gd name="connsiteY1" fmla="*/ 5395 h 2157611"/>
                  <a:gd name="connsiteX2" fmla="*/ 2313050 w 2323911"/>
                  <a:gd name="connsiteY2" fmla="*/ 2340 h 2157611"/>
                  <a:gd name="connsiteX3" fmla="*/ 2323912 w 2323911"/>
                  <a:gd name="connsiteY3" fmla="*/ 18038 h 2157611"/>
                  <a:gd name="connsiteX4" fmla="*/ 2316954 w 2323911"/>
                  <a:gd name="connsiteY4" fmla="*/ 116897 h 2157611"/>
                  <a:gd name="connsiteX5" fmla="*/ 2290478 w 2323911"/>
                  <a:gd name="connsiteY5" fmla="*/ 183001 h 2157611"/>
                  <a:gd name="connsiteX6" fmla="*/ 15 w 2323911"/>
                  <a:gd name="connsiteY6" fmla="*/ 2157371 h 2157611"/>
                  <a:gd name="connsiteX7" fmla="*/ 2130438 w 2323911"/>
                  <a:gd name="connsiteY7" fmla="*/ 47993 h 215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3911" h="2157611">
                    <a:moveTo>
                      <a:pt x="2130438" y="47993"/>
                    </a:moveTo>
                    <a:cubicBezTo>
                      <a:pt x="2154877" y="29324"/>
                      <a:pt x="2175243" y="2934"/>
                      <a:pt x="2210882" y="5395"/>
                    </a:cubicBezTo>
                    <a:cubicBezTo>
                      <a:pt x="2214022" y="1661"/>
                      <a:pt x="2305243" y="-2836"/>
                      <a:pt x="2313050" y="2340"/>
                    </a:cubicBezTo>
                    <a:cubicBezTo>
                      <a:pt x="2316614" y="7601"/>
                      <a:pt x="2320263" y="12777"/>
                      <a:pt x="2323912" y="18038"/>
                    </a:cubicBezTo>
                    <a:cubicBezTo>
                      <a:pt x="2321536" y="50963"/>
                      <a:pt x="2318821" y="83888"/>
                      <a:pt x="2316954" y="116897"/>
                    </a:cubicBezTo>
                    <a:cubicBezTo>
                      <a:pt x="2315596" y="142099"/>
                      <a:pt x="2310844" y="165605"/>
                      <a:pt x="2290478" y="183001"/>
                    </a:cubicBezTo>
                    <a:cubicBezTo>
                      <a:pt x="2236424" y="224411"/>
                      <a:pt x="24454" y="2182573"/>
                      <a:pt x="15" y="2157371"/>
                    </a:cubicBezTo>
                    <a:cubicBezTo>
                      <a:pt x="-6434" y="2150667"/>
                      <a:pt x="2046769" y="123516"/>
                      <a:pt x="2130438" y="47993"/>
                    </a:cubicBezTo>
                    <a:close/>
                  </a:path>
                </a:pathLst>
              </a:custGeom>
              <a:solidFill>
                <a:srgbClr val="E9E3D7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741D0DC-4A2D-42AC-89E5-A88BB546703F}"/>
                  </a:ext>
                </a:extLst>
              </p:cNvPr>
              <p:cNvSpPr/>
              <p:nvPr/>
            </p:nvSpPr>
            <p:spPr>
              <a:xfrm>
                <a:off x="5603791" y="4038734"/>
                <a:ext cx="1725925" cy="1686823"/>
              </a:xfrm>
              <a:custGeom>
                <a:avLst/>
                <a:gdLst>
                  <a:gd name="connsiteX0" fmla="*/ 238109 w 1725925"/>
                  <a:gd name="connsiteY0" fmla="*/ 1644236 h 1686823"/>
                  <a:gd name="connsiteX1" fmla="*/ 170308 w 1725925"/>
                  <a:gd name="connsiteY1" fmla="*/ 1685986 h 1686823"/>
                  <a:gd name="connsiteX2" fmla="*/ 8995 w 1725925"/>
                  <a:gd name="connsiteY2" fmla="*/ 1669014 h 1686823"/>
                  <a:gd name="connsiteX3" fmla="*/ 0 w 1725925"/>
                  <a:gd name="connsiteY3" fmla="*/ 1652212 h 1686823"/>
                  <a:gd name="connsiteX4" fmla="*/ 18075 w 1725925"/>
                  <a:gd name="connsiteY4" fmla="*/ 1554797 h 1686823"/>
                  <a:gd name="connsiteX5" fmla="*/ 51933 w 1725925"/>
                  <a:gd name="connsiteY5" fmla="*/ 1492087 h 1686823"/>
                  <a:gd name="connsiteX6" fmla="*/ 1725909 w 1725925"/>
                  <a:gd name="connsiteY6" fmla="*/ 384 h 1686823"/>
                  <a:gd name="connsiteX7" fmla="*/ 238109 w 1725925"/>
                  <a:gd name="connsiteY7" fmla="*/ 1644236 h 168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5925" h="1686823">
                    <a:moveTo>
                      <a:pt x="238109" y="1644236"/>
                    </a:moveTo>
                    <a:cubicBezTo>
                      <a:pt x="211718" y="1660019"/>
                      <a:pt x="205439" y="1692435"/>
                      <a:pt x="170308" y="1685986"/>
                    </a:cubicBezTo>
                    <a:cubicBezTo>
                      <a:pt x="166744" y="1689380"/>
                      <a:pt x="16208" y="1675039"/>
                      <a:pt x="8995" y="1669014"/>
                    </a:cubicBezTo>
                    <a:cubicBezTo>
                      <a:pt x="6025" y="1663414"/>
                      <a:pt x="2970" y="1657813"/>
                      <a:pt x="0" y="1652212"/>
                    </a:cubicBezTo>
                    <a:cubicBezTo>
                      <a:pt x="6025" y="1619712"/>
                      <a:pt x="12559" y="1587381"/>
                      <a:pt x="18075" y="1554797"/>
                    </a:cubicBezTo>
                    <a:cubicBezTo>
                      <a:pt x="22317" y="1529849"/>
                      <a:pt x="29700" y="1507107"/>
                      <a:pt x="51933" y="1492087"/>
                    </a:cubicBezTo>
                    <a:cubicBezTo>
                      <a:pt x="110314" y="1457126"/>
                      <a:pt x="1704525" y="-27364"/>
                      <a:pt x="1725909" y="384"/>
                    </a:cubicBezTo>
                    <a:cubicBezTo>
                      <a:pt x="1731594" y="7597"/>
                      <a:pt x="329840" y="1578641"/>
                      <a:pt x="238109" y="1644236"/>
                    </a:cubicBezTo>
                    <a:close/>
                  </a:path>
                </a:pathLst>
              </a:custGeom>
              <a:solidFill>
                <a:srgbClr val="806A4F"/>
              </a:solidFill>
              <a:ln w="84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39400B0-6473-493D-8070-A8A98BABF2E0}"/>
                </a:ext>
              </a:extLst>
            </p:cNvPr>
            <p:cNvSpPr/>
            <p:nvPr/>
          </p:nvSpPr>
          <p:spPr>
            <a:xfrm rot="347117">
              <a:off x="8840074" y="2598783"/>
              <a:ext cx="1512907" cy="1009792"/>
            </a:xfrm>
            <a:custGeom>
              <a:avLst/>
              <a:gdLst>
                <a:gd name="connsiteX0" fmla="*/ 0 w 1512907"/>
                <a:gd name="connsiteY0" fmla="*/ 0 h 1009792"/>
                <a:gd name="connsiteX1" fmla="*/ 1512907 w 1512907"/>
                <a:gd name="connsiteY1" fmla="*/ 0 h 1009792"/>
                <a:gd name="connsiteX2" fmla="*/ 1512907 w 1512907"/>
                <a:gd name="connsiteY2" fmla="*/ 1009793 h 1009792"/>
                <a:gd name="connsiteX3" fmla="*/ 0 w 1512907"/>
                <a:gd name="connsiteY3" fmla="*/ 1009793 h 10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2907" h="1009792">
                  <a:moveTo>
                    <a:pt x="0" y="0"/>
                  </a:moveTo>
                  <a:lnTo>
                    <a:pt x="1512907" y="0"/>
                  </a:lnTo>
                  <a:lnTo>
                    <a:pt x="1512907" y="1009793"/>
                  </a:lnTo>
                  <a:lnTo>
                    <a:pt x="0" y="1009793"/>
                  </a:lnTo>
                  <a:close/>
                </a:path>
              </a:pathLst>
            </a:custGeom>
            <a:solidFill>
              <a:srgbClr val="F9EF0A"/>
            </a:solidFill>
            <a:ln w="84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80FC3A4-C791-42FE-8E7A-7D1F8C6EC0CF}"/>
                </a:ext>
              </a:extLst>
            </p:cNvPr>
            <p:cNvGrpSpPr/>
            <p:nvPr/>
          </p:nvGrpSpPr>
          <p:grpSpPr>
            <a:xfrm>
              <a:off x="5526336" y="824755"/>
              <a:ext cx="5305172" cy="5989643"/>
              <a:chOff x="5526336" y="824755"/>
              <a:chExt cx="5305172" cy="598964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846199F-0429-4DF3-903B-6C462409FC0F}"/>
                  </a:ext>
                </a:extLst>
              </p:cNvPr>
              <p:cNvGrpSpPr/>
              <p:nvPr/>
            </p:nvGrpSpPr>
            <p:grpSpPr>
              <a:xfrm>
                <a:off x="7069278" y="824755"/>
                <a:ext cx="2556874" cy="1302739"/>
                <a:chOff x="7069278" y="824755"/>
                <a:chExt cx="2556874" cy="1302739"/>
              </a:xfrm>
            </p:grpSpPr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88B987D8-3222-4421-9A58-E7043FA63F2C}"/>
                    </a:ext>
                  </a:extLst>
                </p:cNvPr>
                <p:cNvSpPr/>
                <p:nvPr/>
              </p:nvSpPr>
              <p:spPr>
                <a:xfrm>
                  <a:off x="7069278" y="824755"/>
                  <a:ext cx="2556874" cy="1299303"/>
                </a:xfrm>
                <a:custGeom>
                  <a:avLst/>
                  <a:gdLst>
                    <a:gd name="connsiteX0" fmla="*/ 2541312 w 2556874"/>
                    <a:gd name="connsiteY0" fmla="*/ 637608 h 1316464"/>
                    <a:gd name="connsiteX1" fmla="*/ 2125512 w 2556874"/>
                    <a:gd name="connsiteY1" fmla="*/ 349094 h 1316464"/>
                    <a:gd name="connsiteX2" fmla="*/ 1633341 w 2556874"/>
                    <a:gd name="connsiteY2" fmla="*/ 705494 h 1316464"/>
                    <a:gd name="connsiteX3" fmla="*/ 1387255 w 2556874"/>
                    <a:gd name="connsiteY3" fmla="*/ 1129779 h 1316464"/>
                    <a:gd name="connsiteX4" fmla="*/ 1233834 w 2556874"/>
                    <a:gd name="connsiteY4" fmla="*/ 734515 h 1316464"/>
                    <a:gd name="connsiteX5" fmla="*/ 1244526 w 2556874"/>
                    <a:gd name="connsiteY5" fmla="*/ 226476 h 1316464"/>
                    <a:gd name="connsiteX6" fmla="*/ 1073284 w 2556874"/>
                    <a:gd name="connsiteY6" fmla="*/ 1180 h 1316464"/>
                    <a:gd name="connsiteX7" fmla="*/ 988427 w 2556874"/>
                    <a:gd name="connsiteY7" fmla="*/ 332123 h 1316464"/>
                    <a:gd name="connsiteX8" fmla="*/ 988427 w 2556874"/>
                    <a:gd name="connsiteY8" fmla="*/ 730951 h 1316464"/>
                    <a:gd name="connsiteX9" fmla="*/ 606570 w 2556874"/>
                    <a:gd name="connsiteY9" fmla="*/ 476380 h 1316464"/>
                    <a:gd name="connsiteX10" fmla="*/ 21056 w 2556874"/>
                    <a:gd name="connsiteY10" fmla="*/ 535780 h 1316464"/>
                    <a:gd name="connsiteX11" fmla="*/ 351999 w 2556874"/>
                    <a:gd name="connsiteY11" fmla="*/ 1163722 h 1316464"/>
                    <a:gd name="connsiteX12" fmla="*/ 2346141 w 2556874"/>
                    <a:gd name="connsiteY12" fmla="*/ 1316465 h 1316464"/>
                    <a:gd name="connsiteX13" fmla="*/ 2447969 w 2556874"/>
                    <a:gd name="connsiteY13" fmla="*/ 1172208 h 1316464"/>
                    <a:gd name="connsiteX14" fmla="*/ 2541312 w 2556874"/>
                    <a:gd name="connsiteY14" fmla="*/ 637608 h 1316464"/>
                    <a:gd name="connsiteX15" fmla="*/ 607418 w 2556874"/>
                    <a:gd name="connsiteY15" fmla="*/ 1050693 h 1316464"/>
                    <a:gd name="connsiteX16" fmla="*/ 250085 w 2556874"/>
                    <a:gd name="connsiteY16" fmla="*/ 739437 h 1316464"/>
                    <a:gd name="connsiteX17" fmla="*/ 385857 w 2556874"/>
                    <a:gd name="connsiteY17" fmla="*/ 603665 h 1316464"/>
                    <a:gd name="connsiteX18" fmla="*/ 843746 w 2556874"/>
                    <a:gd name="connsiteY18" fmla="*/ 922983 h 1316464"/>
                    <a:gd name="connsiteX19" fmla="*/ 1036116 w 2556874"/>
                    <a:gd name="connsiteY19" fmla="*/ 1129270 h 1316464"/>
                    <a:gd name="connsiteX20" fmla="*/ 607418 w 2556874"/>
                    <a:gd name="connsiteY20" fmla="*/ 1050693 h 1316464"/>
                    <a:gd name="connsiteX21" fmla="*/ 2261284 w 2556874"/>
                    <a:gd name="connsiteY21" fmla="*/ 875208 h 1316464"/>
                    <a:gd name="connsiteX22" fmla="*/ 1947312 w 2556874"/>
                    <a:gd name="connsiteY22" fmla="*/ 1265551 h 1316464"/>
                    <a:gd name="connsiteX23" fmla="*/ 1675769 w 2556874"/>
                    <a:gd name="connsiteY23" fmla="*/ 1248579 h 1316464"/>
                    <a:gd name="connsiteX24" fmla="*/ 1616369 w 2556874"/>
                    <a:gd name="connsiteY24" fmla="*/ 1163722 h 1316464"/>
                    <a:gd name="connsiteX25" fmla="*/ 1862455 w 2556874"/>
                    <a:gd name="connsiteY25" fmla="*/ 739437 h 1316464"/>
                    <a:gd name="connsiteX26" fmla="*/ 2150969 w 2556874"/>
                    <a:gd name="connsiteY26" fmla="*/ 552751 h 1316464"/>
                    <a:gd name="connsiteX27" fmla="*/ 2261284 w 2556874"/>
                    <a:gd name="connsiteY27" fmla="*/ 875208 h 131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56874" h="1316464">
                      <a:moveTo>
                        <a:pt x="2541312" y="637608"/>
                      </a:moveTo>
                      <a:cubicBezTo>
                        <a:pt x="2515855" y="493351"/>
                        <a:pt x="2337994" y="363180"/>
                        <a:pt x="2125512" y="349094"/>
                      </a:cubicBezTo>
                      <a:cubicBezTo>
                        <a:pt x="1913030" y="335008"/>
                        <a:pt x="1720065" y="589918"/>
                        <a:pt x="1633341" y="705494"/>
                      </a:cubicBezTo>
                      <a:cubicBezTo>
                        <a:pt x="1480598" y="909151"/>
                        <a:pt x="1489084" y="1112808"/>
                        <a:pt x="1387255" y="1129779"/>
                      </a:cubicBezTo>
                      <a:cubicBezTo>
                        <a:pt x="1301889" y="1144035"/>
                        <a:pt x="1276941" y="934608"/>
                        <a:pt x="1233834" y="734515"/>
                      </a:cubicBezTo>
                      <a:cubicBezTo>
                        <a:pt x="1190726" y="534422"/>
                        <a:pt x="1242998" y="298180"/>
                        <a:pt x="1244526" y="226476"/>
                      </a:cubicBezTo>
                      <a:cubicBezTo>
                        <a:pt x="1246053" y="154771"/>
                        <a:pt x="1107227" y="-15792"/>
                        <a:pt x="1073284" y="1180"/>
                      </a:cubicBezTo>
                      <a:cubicBezTo>
                        <a:pt x="1039341" y="18151"/>
                        <a:pt x="1005398" y="204837"/>
                        <a:pt x="988427" y="332123"/>
                      </a:cubicBezTo>
                      <a:cubicBezTo>
                        <a:pt x="971455" y="459408"/>
                        <a:pt x="988427" y="730951"/>
                        <a:pt x="988427" y="730951"/>
                      </a:cubicBezTo>
                      <a:cubicBezTo>
                        <a:pt x="988427" y="730951"/>
                        <a:pt x="784770" y="578208"/>
                        <a:pt x="606570" y="476380"/>
                      </a:cubicBezTo>
                      <a:cubicBezTo>
                        <a:pt x="428370" y="374551"/>
                        <a:pt x="80456" y="340608"/>
                        <a:pt x="21056" y="535780"/>
                      </a:cubicBezTo>
                      <a:cubicBezTo>
                        <a:pt x="-101648" y="938851"/>
                        <a:pt x="351999" y="1163722"/>
                        <a:pt x="351999" y="1163722"/>
                      </a:cubicBezTo>
                      <a:lnTo>
                        <a:pt x="2346141" y="1316465"/>
                      </a:lnTo>
                      <a:cubicBezTo>
                        <a:pt x="2346141" y="1316465"/>
                        <a:pt x="2320684" y="1307979"/>
                        <a:pt x="2447969" y="1172208"/>
                      </a:cubicBezTo>
                      <a:cubicBezTo>
                        <a:pt x="2575255" y="1036437"/>
                        <a:pt x="2567109" y="783987"/>
                        <a:pt x="2541312" y="637608"/>
                      </a:cubicBezTo>
                      <a:close/>
                      <a:moveTo>
                        <a:pt x="607418" y="1050693"/>
                      </a:moveTo>
                      <a:cubicBezTo>
                        <a:pt x="430831" y="934693"/>
                        <a:pt x="275542" y="815808"/>
                        <a:pt x="250085" y="739437"/>
                      </a:cubicBezTo>
                      <a:cubicBezTo>
                        <a:pt x="215209" y="634808"/>
                        <a:pt x="267057" y="561237"/>
                        <a:pt x="385857" y="603665"/>
                      </a:cubicBezTo>
                      <a:cubicBezTo>
                        <a:pt x="504657" y="646094"/>
                        <a:pt x="733092" y="818014"/>
                        <a:pt x="843746" y="922983"/>
                      </a:cubicBezTo>
                      <a:cubicBezTo>
                        <a:pt x="954399" y="1027951"/>
                        <a:pt x="1036116" y="1129270"/>
                        <a:pt x="1036116" y="1129270"/>
                      </a:cubicBezTo>
                      <a:cubicBezTo>
                        <a:pt x="1036116" y="1129270"/>
                        <a:pt x="844170" y="1206151"/>
                        <a:pt x="607418" y="1050693"/>
                      </a:cubicBezTo>
                      <a:close/>
                      <a:moveTo>
                        <a:pt x="2261284" y="875208"/>
                      </a:moveTo>
                      <a:cubicBezTo>
                        <a:pt x="2237608" y="1037370"/>
                        <a:pt x="2074598" y="1257065"/>
                        <a:pt x="1947312" y="1265551"/>
                      </a:cubicBezTo>
                      <a:cubicBezTo>
                        <a:pt x="1820027" y="1274036"/>
                        <a:pt x="1675769" y="1248579"/>
                        <a:pt x="1675769" y="1248579"/>
                      </a:cubicBezTo>
                      <a:cubicBezTo>
                        <a:pt x="1675769" y="1248579"/>
                        <a:pt x="1616369" y="1214637"/>
                        <a:pt x="1616369" y="1163722"/>
                      </a:cubicBezTo>
                      <a:cubicBezTo>
                        <a:pt x="1616369" y="1112808"/>
                        <a:pt x="1803055" y="815808"/>
                        <a:pt x="1862455" y="739437"/>
                      </a:cubicBezTo>
                      <a:cubicBezTo>
                        <a:pt x="1921855" y="663065"/>
                        <a:pt x="2057626" y="493351"/>
                        <a:pt x="2150969" y="552751"/>
                      </a:cubicBezTo>
                      <a:cubicBezTo>
                        <a:pt x="2244312" y="612151"/>
                        <a:pt x="2284959" y="713046"/>
                        <a:pt x="2261284" y="87520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6FEDAFEE-9577-4BE8-AA1F-BAF2B221F581}"/>
                    </a:ext>
                  </a:extLst>
                </p:cNvPr>
                <p:cNvSpPr/>
                <p:nvPr/>
              </p:nvSpPr>
              <p:spPr>
                <a:xfrm>
                  <a:off x="7080891" y="837815"/>
                  <a:ext cx="2527095" cy="1289679"/>
                </a:xfrm>
                <a:custGeom>
                  <a:avLst/>
                  <a:gdLst>
                    <a:gd name="connsiteX0" fmla="*/ 2038429 w 2527095"/>
                    <a:gd name="connsiteY0" fmla="*/ 1243964 h 1289679"/>
                    <a:gd name="connsiteX1" fmla="*/ 2116275 w 2527095"/>
                    <a:gd name="connsiteY1" fmla="*/ 1269720 h 1289679"/>
                    <a:gd name="connsiteX2" fmla="*/ 2078259 w 2527095"/>
                    <a:gd name="connsiteY2" fmla="*/ 1289679 h 1289679"/>
                    <a:gd name="connsiteX3" fmla="*/ 1963702 w 2527095"/>
                    <a:gd name="connsiteY3" fmla="*/ 1278086 h 1289679"/>
                    <a:gd name="connsiteX4" fmla="*/ 2038429 w 2527095"/>
                    <a:gd name="connsiteY4" fmla="*/ 1243964 h 1289679"/>
                    <a:gd name="connsiteX5" fmla="*/ 1491705 w 2527095"/>
                    <a:gd name="connsiteY5" fmla="*/ 1180578 h 1289679"/>
                    <a:gd name="connsiteX6" fmla="*/ 1576838 w 2527095"/>
                    <a:gd name="connsiteY6" fmla="*/ 1194763 h 1289679"/>
                    <a:gd name="connsiteX7" fmla="*/ 1638699 w 2527095"/>
                    <a:gd name="connsiteY7" fmla="*/ 1243171 h 1289679"/>
                    <a:gd name="connsiteX8" fmla="*/ 1528682 w 2527095"/>
                    <a:gd name="connsiteY8" fmla="*/ 1236189 h 1289679"/>
                    <a:gd name="connsiteX9" fmla="*/ 1454019 w 2527095"/>
                    <a:gd name="connsiteY9" fmla="*/ 1228747 h 1289679"/>
                    <a:gd name="connsiteX10" fmla="*/ 1454159 w 2527095"/>
                    <a:gd name="connsiteY10" fmla="*/ 1226605 h 1289679"/>
                    <a:gd name="connsiteX11" fmla="*/ 1419814 w 2527095"/>
                    <a:gd name="connsiteY11" fmla="*/ 1224358 h 1289679"/>
                    <a:gd name="connsiteX12" fmla="*/ 1451517 w 2527095"/>
                    <a:gd name="connsiteY12" fmla="*/ 1192797 h 1289679"/>
                    <a:gd name="connsiteX13" fmla="*/ 1491705 w 2527095"/>
                    <a:gd name="connsiteY13" fmla="*/ 1180578 h 1289679"/>
                    <a:gd name="connsiteX14" fmla="*/ 2387394 w 2527095"/>
                    <a:gd name="connsiteY14" fmla="*/ 1158045 h 1289679"/>
                    <a:gd name="connsiteX15" fmla="*/ 2366519 w 2527095"/>
                    <a:gd name="connsiteY15" fmla="*/ 1215498 h 1289679"/>
                    <a:gd name="connsiteX16" fmla="*/ 2242797 w 2527095"/>
                    <a:gd name="connsiteY16" fmla="*/ 1283588 h 1289679"/>
                    <a:gd name="connsiteX17" fmla="*/ 2042789 w 2527095"/>
                    <a:gd name="connsiteY17" fmla="*/ 1231159 h 1289679"/>
                    <a:gd name="connsiteX18" fmla="*/ 2031927 w 2527095"/>
                    <a:gd name="connsiteY18" fmla="*/ 1214996 h 1289679"/>
                    <a:gd name="connsiteX19" fmla="*/ 2032521 w 2527095"/>
                    <a:gd name="connsiteY19" fmla="*/ 1214912 h 1289679"/>
                    <a:gd name="connsiteX20" fmla="*/ 2068925 w 2527095"/>
                    <a:gd name="connsiteY20" fmla="*/ 1198749 h 1289679"/>
                    <a:gd name="connsiteX21" fmla="*/ 2228117 w 2527095"/>
                    <a:gd name="connsiteY21" fmla="*/ 1171864 h 1289679"/>
                    <a:gd name="connsiteX22" fmla="*/ 2387394 w 2527095"/>
                    <a:gd name="connsiteY22" fmla="*/ 1158045 h 1289679"/>
                    <a:gd name="connsiteX23" fmla="*/ 1038058 w 2527095"/>
                    <a:gd name="connsiteY23" fmla="*/ 1143095 h 1289679"/>
                    <a:gd name="connsiteX24" fmla="*/ 1079576 w 2527095"/>
                    <a:gd name="connsiteY24" fmla="*/ 1150507 h 1289679"/>
                    <a:gd name="connsiteX25" fmla="*/ 1107239 w 2527095"/>
                    <a:gd name="connsiteY25" fmla="*/ 1172606 h 1289679"/>
                    <a:gd name="connsiteX26" fmla="*/ 1091201 w 2527095"/>
                    <a:gd name="connsiteY26" fmla="*/ 1184524 h 1289679"/>
                    <a:gd name="connsiteX27" fmla="*/ 963491 w 2527095"/>
                    <a:gd name="connsiteY27" fmla="*/ 1184698 h 1289679"/>
                    <a:gd name="connsiteX28" fmla="*/ 921572 w 2527095"/>
                    <a:gd name="connsiteY28" fmla="*/ 1183566 h 1289679"/>
                    <a:gd name="connsiteX29" fmla="*/ 920299 w 2527095"/>
                    <a:gd name="connsiteY29" fmla="*/ 1175737 h 1289679"/>
                    <a:gd name="connsiteX30" fmla="*/ 921317 w 2527095"/>
                    <a:gd name="connsiteY30" fmla="*/ 1174867 h 1289679"/>
                    <a:gd name="connsiteX31" fmla="*/ 1038058 w 2527095"/>
                    <a:gd name="connsiteY31" fmla="*/ 1143095 h 1289679"/>
                    <a:gd name="connsiteX32" fmla="*/ 838474 w 2527095"/>
                    <a:gd name="connsiteY32" fmla="*/ 1136560 h 1289679"/>
                    <a:gd name="connsiteX33" fmla="*/ 879992 w 2527095"/>
                    <a:gd name="connsiteY33" fmla="*/ 1143979 h 1289679"/>
                    <a:gd name="connsiteX34" fmla="*/ 907655 w 2527095"/>
                    <a:gd name="connsiteY34" fmla="*/ 1166092 h 1289679"/>
                    <a:gd name="connsiteX35" fmla="*/ 891617 w 2527095"/>
                    <a:gd name="connsiteY35" fmla="*/ 1178020 h 1289679"/>
                    <a:gd name="connsiteX36" fmla="*/ 763907 w 2527095"/>
                    <a:gd name="connsiteY36" fmla="*/ 1178194 h 1289679"/>
                    <a:gd name="connsiteX37" fmla="*/ 721988 w 2527095"/>
                    <a:gd name="connsiteY37" fmla="*/ 1177063 h 1289679"/>
                    <a:gd name="connsiteX38" fmla="*/ 720715 w 2527095"/>
                    <a:gd name="connsiteY38" fmla="*/ 1169226 h 1289679"/>
                    <a:gd name="connsiteX39" fmla="*/ 721733 w 2527095"/>
                    <a:gd name="connsiteY39" fmla="*/ 1168356 h 1289679"/>
                    <a:gd name="connsiteX40" fmla="*/ 838474 w 2527095"/>
                    <a:gd name="connsiteY40" fmla="*/ 1136560 h 1289679"/>
                    <a:gd name="connsiteX41" fmla="*/ 1371931 w 2527095"/>
                    <a:gd name="connsiteY41" fmla="*/ 1122527 h 1289679"/>
                    <a:gd name="connsiteX42" fmla="*/ 1524566 w 2527095"/>
                    <a:gd name="connsiteY42" fmla="*/ 1158496 h 1289679"/>
                    <a:gd name="connsiteX43" fmla="*/ 1415140 w 2527095"/>
                    <a:gd name="connsiteY43" fmla="*/ 1190684 h 1289679"/>
                    <a:gd name="connsiteX44" fmla="*/ 1394521 w 2527095"/>
                    <a:gd name="connsiteY44" fmla="*/ 1222702 h 1289679"/>
                    <a:gd name="connsiteX45" fmla="*/ 1380901 w 2527095"/>
                    <a:gd name="connsiteY45" fmla="*/ 1221811 h 1289679"/>
                    <a:gd name="connsiteX46" fmla="*/ 1379885 w 2527095"/>
                    <a:gd name="connsiteY46" fmla="*/ 1221477 h 1289679"/>
                    <a:gd name="connsiteX47" fmla="*/ 1367156 w 2527095"/>
                    <a:gd name="connsiteY47" fmla="*/ 1217289 h 1289679"/>
                    <a:gd name="connsiteX48" fmla="*/ 1333213 w 2527095"/>
                    <a:gd name="connsiteY48" fmla="*/ 1192164 h 1289679"/>
                    <a:gd name="connsiteX49" fmla="*/ 1341530 w 2527095"/>
                    <a:gd name="connsiteY49" fmla="*/ 1128848 h 1289679"/>
                    <a:gd name="connsiteX50" fmla="*/ 1371931 w 2527095"/>
                    <a:gd name="connsiteY50" fmla="*/ 1122527 h 1289679"/>
                    <a:gd name="connsiteX51" fmla="*/ 649889 w 2527095"/>
                    <a:gd name="connsiteY51" fmla="*/ 1101015 h 1289679"/>
                    <a:gd name="connsiteX52" fmla="*/ 703914 w 2527095"/>
                    <a:gd name="connsiteY52" fmla="*/ 1114502 h 1289679"/>
                    <a:gd name="connsiteX53" fmla="*/ 747700 w 2527095"/>
                    <a:gd name="connsiteY53" fmla="*/ 1123547 h 1289679"/>
                    <a:gd name="connsiteX54" fmla="*/ 747700 w 2527095"/>
                    <a:gd name="connsiteY54" fmla="*/ 1124049 h 1289679"/>
                    <a:gd name="connsiteX55" fmla="*/ 736329 w 2527095"/>
                    <a:gd name="connsiteY55" fmla="*/ 1148672 h 1289679"/>
                    <a:gd name="connsiteX56" fmla="*/ 667595 w 2527095"/>
                    <a:gd name="connsiteY56" fmla="*/ 1175305 h 1289679"/>
                    <a:gd name="connsiteX57" fmla="*/ 661315 w 2527095"/>
                    <a:gd name="connsiteY57" fmla="*/ 1175891 h 1289679"/>
                    <a:gd name="connsiteX58" fmla="*/ 508912 w 2527095"/>
                    <a:gd name="connsiteY58" fmla="*/ 1166427 h 1289679"/>
                    <a:gd name="connsiteX59" fmla="*/ 649889 w 2527095"/>
                    <a:gd name="connsiteY59" fmla="*/ 1101015 h 1289679"/>
                    <a:gd name="connsiteX60" fmla="*/ 1094425 w 2527095"/>
                    <a:gd name="connsiteY60" fmla="*/ 1031099 h 1289679"/>
                    <a:gd name="connsiteX61" fmla="*/ 1243095 w 2527095"/>
                    <a:gd name="connsiteY61" fmla="*/ 1128515 h 1289679"/>
                    <a:gd name="connsiteX62" fmla="*/ 1320867 w 2527095"/>
                    <a:gd name="connsiteY62" fmla="*/ 1217732 h 1289679"/>
                    <a:gd name="connsiteX63" fmla="*/ 1320892 w 2527095"/>
                    <a:gd name="connsiteY63" fmla="*/ 1217884 h 1289679"/>
                    <a:gd name="connsiteX64" fmla="*/ 1144818 w 2527095"/>
                    <a:gd name="connsiteY64" fmla="*/ 1206362 h 1289679"/>
                    <a:gd name="connsiteX65" fmla="*/ 1120404 w 2527095"/>
                    <a:gd name="connsiteY65" fmla="*/ 1186992 h 1289679"/>
                    <a:gd name="connsiteX66" fmla="*/ 1094425 w 2527095"/>
                    <a:gd name="connsiteY66" fmla="*/ 1031099 h 1289679"/>
                    <a:gd name="connsiteX67" fmla="*/ 1646846 w 2527095"/>
                    <a:gd name="connsiteY67" fmla="*/ 1028808 h 1289679"/>
                    <a:gd name="connsiteX68" fmla="*/ 1591095 w 2527095"/>
                    <a:gd name="connsiteY68" fmla="*/ 1122358 h 1289679"/>
                    <a:gd name="connsiteX69" fmla="*/ 1503692 w 2527095"/>
                    <a:gd name="connsiteY69" fmla="*/ 1134251 h 1289679"/>
                    <a:gd name="connsiteX70" fmla="*/ 1439031 w 2527095"/>
                    <a:gd name="connsiteY70" fmla="*/ 1118338 h 1289679"/>
                    <a:gd name="connsiteX71" fmla="*/ 1428594 w 2527095"/>
                    <a:gd name="connsiteY71" fmla="*/ 1102677 h 1289679"/>
                    <a:gd name="connsiteX72" fmla="*/ 1540605 w 2527095"/>
                    <a:gd name="connsiteY72" fmla="*/ 1042040 h 1289679"/>
                    <a:gd name="connsiteX73" fmla="*/ 1646846 w 2527095"/>
                    <a:gd name="connsiteY73" fmla="*/ 1028808 h 1289679"/>
                    <a:gd name="connsiteX74" fmla="*/ 487734 w 2527095"/>
                    <a:gd name="connsiteY74" fmla="*/ 1025739 h 1289679"/>
                    <a:gd name="connsiteX75" fmla="*/ 521459 w 2527095"/>
                    <a:gd name="connsiteY75" fmla="*/ 1026639 h 1289679"/>
                    <a:gd name="connsiteX76" fmla="*/ 568311 w 2527095"/>
                    <a:gd name="connsiteY76" fmla="*/ 1040571 h 1289679"/>
                    <a:gd name="connsiteX77" fmla="*/ 623129 w 2527095"/>
                    <a:gd name="connsiteY77" fmla="*/ 1074992 h 1289679"/>
                    <a:gd name="connsiteX78" fmla="*/ 442129 w 2527095"/>
                    <a:gd name="connsiteY78" fmla="*/ 1155141 h 1289679"/>
                    <a:gd name="connsiteX79" fmla="*/ 318747 w 2527095"/>
                    <a:gd name="connsiteY79" fmla="*/ 1131859 h 1289679"/>
                    <a:gd name="connsiteX80" fmla="*/ 266814 w 2527095"/>
                    <a:gd name="connsiteY80" fmla="*/ 1085879 h 1289679"/>
                    <a:gd name="connsiteX81" fmla="*/ 390960 w 2527095"/>
                    <a:gd name="connsiteY81" fmla="*/ 1064021 h 1289679"/>
                    <a:gd name="connsiteX82" fmla="*/ 487734 w 2527095"/>
                    <a:gd name="connsiteY82" fmla="*/ 1025739 h 1289679"/>
                    <a:gd name="connsiteX83" fmla="*/ 2488543 w 2527095"/>
                    <a:gd name="connsiteY83" fmla="*/ 996478 h 1289679"/>
                    <a:gd name="connsiteX84" fmla="*/ 2431689 w 2527095"/>
                    <a:gd name="connsiteY84" fmla="*/ 1124282 h 1289679"/>
                    <a:gd name="connsiteX85" fmla="*/ 2219461 w 2527095"/>
                    <a:gd name="connsiteY85" fmla="*/ 1142038 h 1289679"/>
                    <a:gd name="connsiteX86" fmla="*/ 2144193 w 2527095"/>
                    <a:gd name="connsiteY86" fmla="*/ 1137012 h 1289679"/>
                    <a:gd name="connsiteX87" fmla="*/ 2176778 w 2527095"/>
                    <a:gd name="connsiteY87" fmla="*/ 1087683 h 1289679"/>
                    <a:gd name="connsiteX88" fmla="*/ 2368555 w 2527095"/>
                    <a:gd name="connsiteY88" fmla="*/ 1045808 h 1289679"/>
                    <a:gd name="connsiteX89" fmla="*/ 2488543 w 2527095"/>
                    <a:gd name="connsiteY89" fmla="*/ 996478 h 1289679"/>
                    <a:gd name="connsiteX90" fmla="*/ 991409 w 2527095"/>
                    <a:gd name="connsiteY90" fmla="*/ 981289 h 1289679"/>
                    <a:gd name="connsiteX91" fmla="*/ 1053100 w 2527095"/>
                    <a:gd name="connsiteY91" fmla="*/ 1098122 h 1289679"/>
                    <a:gd name="connsiteX92" fmla="*/ 932603 w 2527095"/>
                    <a:gd name="connsiteY92" fmla="*/ 981959 h 1289679"/>
                    <a:gd name="connsiteX93" fmla="*/ 991409 w 2527095"/>
                    <a:gd name="connsiteY93" fmla="*/ 981289 h 1289679"/>
                    <a:gd name="connsiteX94" fmla="*/ 391183 w 2527095"/>
                    <a:gd name="connsiteY94" fmla="*/ 948222 h 1289679"/>
                    <a:gd name="connsiteX95" fmla="*/ 483455 w 2527095"/>
                    <a:gd name="connsiteY95" fmla="*/ 989217 h 1289679"/>
                    <a:gd name="connsiteX96" fmla="*/ 491346 w 2527095"/>
                    <a:gd name="connsiteY96" fmla="*/ 998933 h 1289679"/>
                    <a:gd name="connsiteX97" fmla="*/ 486085 w 2527095"/>
                    <a:gd name="connsiteY97" fmla="*/ 1005884 h 1289679"/>
                    <a:gd name="connsiteX98" fmla="*/ 373819 w 2527095"/>
                    <a:gd name="connsiteY98" fmla="*/ 1047759 h 1289679"/>
                    <a:gd name="connsiteX99" fmla="*/ 211997 w 2527095"/>
                    <a:gd name="connsiteY99" fmla="*/ 1039551 h 1289679"/>
                    <a:gd name="connsiteX100" fmla="*/ 144875 w 2527095"/>
                    <a:gd name="connsiteY100" fmla="*/ 980591 h 1289679"/>
                    <a:gd name="connsiteX101" fmla="*/ 240848 w 2527095"/>
                    <a:gd name="connsiteY101" fmla="*/ 983104 h 1289679"/>
                    <a:gd name="connsiteX102" fmla="*/ 291847 w 2527095"/>
                    <a:gd name="connsiteY102" fmla="*/ 966773 h 1289679"/>
                    <a:gd name="connsiteX103" fmla="*/ 391183 w 2527095"/>
                    <a:gd name="connsiteY103" fmla="*/ 948222 h 1289679"/>
                    <a:gd name="connsiteX104" fmla="*/ 1706585 w 2527095"/>
                    <a:gd name="connsiteY104" fmla="*/ 926046 h 1289679"/>
                    <a:gd name="connsiteX105" fmla="*/ 1685540 w 2527095"/>
                    <a:gd name="connsiteY105" fmla="*/ 968005 h 1289679"/>
                    <a:gd name="connsiteX106" fmla="*/ 1573189 w 2527095"/>
                    <a:gd name="connsiteY106" fmla="*/ 1025291 h 1289679"/>
                    <a:gd name="connsiteX107" fmla="*/ 1460499 w 2527095"/>
                    <a:gd name="connsiteY107" fmla="*/ 1056865 h 1289679"/>
                    <a:gd name="connsiteX108" fmla="*/ 1475349 w 2527095"/>
                    <a:gd name="connsiteY108" fmla="*/ 1017502 h 1289679"/>
                    <a:gd name="connsiteX109" fmla="*/ 1475604 w 2527095"/>
                    <a:gd name="connsiteY109" fmla="*/ 1011053 h 1289679"/>
                    <a:gd name="connsiteX110" fmla="*/ 1616466 w 2527095"/>
                    <a:gd name="connsiteY110" fmla="*/ 939111 h 1289679"/>
                    <a:gd name="connsiteX111" fmla="*/ 1706585 w 2527095"/>
                    <a:gd name="connsiteY111" fmla="*/ 926046 h 1289679"/>
                    <a:gd name="connsiteX112" fmla="*/ 1001641 w 2527095"/>
                    <a:gd name="connsiteY112" fmla="*/ 856394 h 1289679"/>
                    <a:gd name="connsiteX113" fmla="*/ 1023825 w 2527095"/>
                    <a:gd name="connsiteY113" fmla="*/ 893469 h 1289679"/>
                    <a:gd name="connsiteX114" fmla="*/ 1022976 w 2527095"/>
                    <a:gd name="connsiteY114" fmla="*/ 897490 h 1289679"/>
                    <a:gd name="connsiteX115" fmla="*/ 1015169 w 2527095"/>
                    <a:gd name="connsiteY115" fmla="*/ 957121 h 1289679"/>
                    <a:gd name="connsiteX116" fmla="*/ 899594 w 2527095"/>
                    <a:gd name="connsiteY116" fmla="*/ 944725 h 1289679"/>
                    <a:gd name="connsiteX117" fmla="*/ 848680 w 2527095"/>
                    <a:gd name="connsiteY117" fmla="*/ 879399 h 1289679"/>
                    <a:gd name="connsiteX118" fmla="*/ 978172 w 2527095"/>
                    <a:gd name="connsiteY118" fmla="*/ 865413 h 1289679"/>
                    <a:gd name="connsiteX119" fmla="*/ 1001641 w 2527095"/>
                    <a:gd name="connsiteY119" fmla="*/ 856394 h 1289679"/>
                    <a:gd name="connsiteX120" fmla="*/ 1051827 w 2527095"/>
                    <a:gd name="connsiteY120" fmla="*/ 844244 h 1289679"/>
                    <a:gd name="connsiteX121" fmla="*/ 1200497 w 2527095"/>
                    <a:gd name="connsiteY121" fmla="*/ 940390 h 1289679"/>
                    <a:gd name="connsiteX122" fmla="*/ 1286033 w 2527095"/>
                    <a:gd name="connsiteY122" fmla="*/ 1145078 h 1289679"/>
                    <a:gd name="connsiteX123" fmla="*/ 1124210 w 2527095"/>
                    <a:gd name="connsiteY123" fmla="*/ 1034442 h 1289679"/>
                    <a:gd name="connsiteX124" fmla="*/ 1051827 w 2527095"/>
                    <a:gd name="connsiteY124" fmla="*/ 844244 h 1289679"/>
                    <a:gd name="connsiteX125" fmla="*/ 48732 w 2527095"/>
                    <a:gd name="connsiteY125" fmla="*/ 832025 h 1289679"/>
                    <a:gd name="connsiteX126" fmla="*/ 218107 w 2527095"/>
                    <a:gd name="connsiteY126" fmla="*/ 857486 h 1289679"/>
                    <a:gd name="connsiteX127" fmla="*/ 381372 w 2527095"/>
                    <a:gd name="connsiteY127" fmla="*/ 904050 h 1289679"/>
                    <a:gd name="connsiteX128" fmla="*/ 374244 w 2527095"/>
                    <a:gd name="connsiteY128" fmla="*/ 925156 h 1289679"/>
                    <a:gd name="connsiteX129" fmla="*/ 250862 w 2527095"/>
                    <a:gd name="connsiteY129" fmla="*/ 958656 h 1289679"/>
                    <a:gd name="connsiteX130" fmla="*/ 118654 w 2527095"/>
                    <a:gd name="connsiteY130" fmla="*/ 937383 h 1289679"/>
                    <a:gd name="connsiteX131" fmla="*/ 48732 w 2527095"/>
                    <a:gd name="connsiteY131" fmla="*/ 832025 h 1289679"/>
                    <a:gd name="connsiteX132" fmla="*/ 1765985 w 2527095"/>
                    <a:gd name="connsiteY132" fmla="*/ 823030 h 1289679"/>
                    <a:gd name="connsiteX133" fmla="*/ 1742564 w 2527095"/>
                    <a:gd name="connsiteY133" fmla="*/ 864989 h 1289679"/>
                    <a:gd name="connsiteX134" fmla="*/ 1617739 w 2527095"/>
                    <a:gd name="connsiteY134" fmla="*/ 922275 h 1289679"/>
                    <a:gd name="connsiteX135" fmla="*/ 1492575 w 2527095"/>
                    <a:gd name="connsiteY135" fmla="*/ 953849 h 1289679"/>
                    <a:gd name="connsiteX136" fmla="*/ 1509037 w 2527095"/>
                    <a:gd name="connsiteY136" fmla="*/ 914486 h 1289679"/>
                    <a:gd name="connsiteX137" fmla="*/ 1509292 w 2527095"/>
                    <a:gd name="connsiteY137" fmla="*/ 908037 h 1289679"/>
                    <a:gd name="connsiteX138" fmla="*/ 1665853 w 2527095"/>
                    <a:gd name="connsiteY138" fmla="*/ 836095 h 1289679"/>
                    <a:gd name="connsiteX139" fmla="*/ 1765985 w 2527095"/>
                    <a:gd name="connsiteY139" fmla="*/ 823030 h 1289679"/>
                    <a:gd name="connsiteX140" fmla="*/ 2522826 w 2527095"/>
                    <a:gd name="connsiteY140" fmla="*/ 812422 h 1289679"/>
                    <a:gd name="connsiteX141" fmla="*/ 2516546 w 2527095"/>
                    <a:gd name="connsiteY141" fmla="*/ 916190 h 1289679"/>
                    <a:gd name="connsiteX142" fmla="*/ 2305761 w 2527095"/>
                    <a:gd name="connsiteY142" fmla="*/ 1019706 h 1289679"/>
                    <a:gd name="connsiteX143" fmla="*/ 2259345 w 2527095"/>
                    <a:gd name="connsiteY143" fmla="*/ 1022386 h 1289679"/>
                    <a:gd name="connsiteX144" fmla="*/ 2233887 w 2527095"/>
                    <a:gd name="connsiteY144" fmla="*/ 991901 h 1289679"/>
                    <a:gd name="connsiteX145" fmla="*/ 2428889 w 2527095"/>
                    <a:gd name="connsiteY145" fmla="*/ 886961 h 1289679"/>
                    <a:gd name="connsiteX146" fmla="*/ 2522826 w 2527095"/>
                    <a:gd name="connsiteY146" fmla="*/ 812422 h 1289679"/>
                    <a:gd name="connsiteX147" fmla="*/ 1694075 w 2527095"/>
                    <a:gd name="connsiteY147" fmla="*/ 734589 h 1289679"/>
                    <a:gd name="connsiteX148" fmla="*/ 1749014 w 2527095"/>
                    <a:gd name="connsiteY148" fmla="*/ 742481 h 1289679"/>
                    <a:gd name="connsiteX149" fmla="*/ 1816899 w 2527095"/>
                    <a:gd name="connsiteY149" fmla="*/ 742481 h 1289679"/>
                    <a:gd name="connsiteX150" fmla="*/ 1668824 w 2527095"/>
                    <a:gd name="connsiteY150" fmla="*/ 823384 h 1289679"/>
                    <a:gd name="connsiteX151" fmla="*/ 1549260 w 2527095"/>
                    <a:gd name="connsiteY151" fmla="*/ 845913 h 1289679"/>
                    <a:gd name="connsiteX152" fmla="*/ 1565044 w 2527095"/>
                    <a:gd name="connsiteY152" fmla="*/ 801190 h 1289679"/>
                    <a:gd name="connsiteX153" fmla="*/ 1694075 w 2527095"/>
                    <a:gd name="connsiteY153" fmla="*/ 734589 h 1289679"/>
                    <a:gd name="connsiteX154" fmla="*/ 956862 w 2527095"/>
                    <a:gd name="connsiteY154" fmla="*/ 729185 h 1289679"/>
                    <a:gd name="connsiteX155" fmla="*/ 984196 w 2527095"/>
                    <a:gd name="connsiteY155" fmla="*/ 743486 h 1289679"/>
                    <a:gd name="connsiteX156" fmla="*/ 995652 w 2527095"/>
                    <a:gd name="connsiteY156" fmla="*/ 818945 h 1289679"/>
                    <a:gd name="connsiteX157" fmla="*/ 920808 w 2527095"/>
                    <a:gd name="connsiteY157" fmla="*/ 850016 h 1289679"/>
                    <a:gd name="connsiteX158" fmla="*/ 831454 w 2527095"/>
                    <a:gd name="connsiteY158" fmla="*/ 852613 h 1289679"/>
                    <a:gd name="connsiteX159" fmla="*/ 741505 w 2527095"/>
                    <a:gd name="connsiteY159" fmla="*/ 791893 h 1289679"/>
                    <a:gd name="connsiteX160" fmla="*/ 780624 w 2527095"/>
                    <a:gd name="connsiteY160" fmla="*/ 785612 h 1289679"/>
                    <a:gd name="connsiteX161" fmla="*/ 925390 w 2527095"/>
                    <a:gd name="connsiteY161" fmla="*/ 730086 h 1289679"/>
                    <a:gd name="connsiteX162" fmla="*/ 956862 w 2527095"/>
                    <a:gd name="connsiteY162" fmla="*/ 729185 h 1289679"/>
                    <a:gd name="connsiteX163" fmla="*/ 4606 w 2527095"/>
                    <a:gd name="connsiteY163" fmla="*/ 671475 h 1289679"/>
                    <a:gd name="connsiteX164" fmla="*/ 127479 w 2527095"/>
                    <a:gd name="connsiteY164" fmla="*/ 741574 h 1289679"/>
                    <a:gd name="connsiteX165" fmla="*/ 262317 w 2527095"/>
                    <a:gd name="connsiteY165" fmla="*/ 776833 h 1289679"/>
                    <a:gd name="connsiteX166" fmla="*/ 296345 w 2527095"/>
                    <a:gd name="connsiteY166" fmla="*/ 832277 h 1289679"/>
                    <a:gd name="connsiteX167" fmla="*/ 155227 w 2527095"/>
                    <a:gd name="connsiteY167" fmla="*/ 848608 h 1289679"/>
                    <a:gd name="connsiteX168" fmla="*/ 8849 w 2527095"/>
                    <a:gd name="connsiteY168" fmla="*/ 742496 h 1289679"/>
                    <a:gd name="connsiteX169" fmla="*/ 4606 w 2527095"/>
                    <a:gd name="connsiteY169" fmla="*/ 671475 h 1289679"/>
                    <a:gd name="connsiteX170" fmla="*/ 823158 w 2527095"/>
                    <a:gd name="connsiteY170" fmla="*/ 652868 h 1289679"/>
                    <a:gd name="connsiteX171" fmla="*/ 893399 w 2527095"/>
                    <a:gd name="connsiteY171" fmla="*/ 672654 h 1289679"/>
                    <a:gd name="connsiteX172" fmla="*/ 942022 w 2527095"/>
                    <a:gd name="connsiteY172" fmla="*/ 710929 h 1289679"/>
                    <a:gd name="connsiteX173" fmla="*/ 786394 w 2527095"/>
                    <a:gd name="connsiteY173" fmla="*/ 758834 h 1289679"/>
                    <a:gd name="connsiteX174" fmla="*/ 646889 w 2527095"/>
                    <a:gd name="connsiteY174" fmla="*/ 721817 h 1289679"/>
                    <a:gd name="connsiteX175" fmla="*/ 755082 w 2527095"/>
                    <a:gd name="connsiteY175" fmla="*/ 674665 h 1289679"/>
                    <a:gd name="connsiteX176" fmla="*/ 823158 w 2527095"/>
                    <a:gd name="connsiteY176" fmla="*/ 652868 h 1289679"/>
                    <a:gd name="connsiteX177" fmla="*/ 1007872 w 2527095"/>
                    <a:gd name="connsiteY177" fmla="*/ 645084 h 1289679"/>
                    <a:gd name="connsiteX178" fmla="*/ 1157814 w 2527095"/>
                    <a:gd name="connsiteY178" fmla="*/ 739304 h 1289679"/>
                    <a:gd name="connsiteX179" fmla="*/ 1246151 w 2527095"/>
                    <a:gd name="connsiteY179" fmla="*/ 942819 h 1289679"/>
                    <a:gd name="connsiteX180" fmla="*/ 1082886 w 2527095"/>
                    <a:gd name="connsiteY180" fmla="*/ 834277 h 1289679"/>
                    <a:gd name="connsiteX181" fmla="*/ 1007872 w 2527095"/>
                    <a:gd name="connsiteY181" fmla="*/ 645084 h 1289679"/>
                    <a:gd name="connsiteX182" fmla="*/ 1752938 w 2527095"/>
                    <a:gd name="connsiteY182" fmla="*/ 635261 h 1289679"/>
                    <a:gd name="connsiteX183" fmla="*/ 1816645 w 2527095"/>
                    <a:gd name="connsiteY183" fmla="*/ 647300 h 1289679"/>
                    <a:gd name="connsiteX184" fmla="*/ 1899720 w 2527095"/>
                    <a:gd name="connsiteY184" fmla="*/ 650902 h 1289679"/>
                    <a:gd name="connsiteX185" fmla="*/ 1830307 w 2527095"/>
                    <a:gd name="connsiteY185" fmla="*/ 713798 h 1289679"/>
                    <a:gd name="connsiteX186" fmla="*/ 1743583 w 2527095"/>
                    <a:gd name="connsiteY186" fmla="*/ 723346 h 1289679"/>
                    <a:gd name="connsiteX187" fmla="*/ 1615279 w 2527095"/>
                    <a:gd name="connsiteY187" fmla="*/ 736746 h 1289679"/>
                    <a:gd name="connsiteX188" fmla="*/ 1689614 w 2527095"/>
                    <a:gd name="connsiteY188" fmla="*/ 649980 h 1289679"/>
                    <a:gd name="connsiteX189" fmla="*/ 1752938 w 2527095"/>
                    <a:gd name="connsiteY189" fmla="*/ 635261 h 1289679"/>
                    <a:gd name="connsiteX190" fmla="*/ 2516291 w 2527095"/>
                    <a:gd name="connsiteY190" fmla="*/ 616063 h 1289679"/>
                    <a:gd name="connsiteX191" fmla="*/ 2526050 w 2527095"/>
                    <a:gd name="connsiteY191" fmla="*/ 693617 h 1289679"/>
                    <a:gd name="connsiteX192" fmla="*/ 2390872 w 2527095"/>
                    <a:gd name="connsiteY192" fmla="*/ 869828 h 1289679"/>
                    <a:gd name="connsiteX193" fmla="*/ 2287601 w 2527095"/>
                    <a:gd name="connsiteY193" fmla="*/ 908102 h 1289679"/>
                    <a:gd name="connsiteX194" fmla="*/ 2271563 w 2527095"/>
                    <a:gd name="connsiteY194" fmla="*/ 895289 h 1289679"/>
                    <a:gd name="connsiteX195" fmla="*/ 2299311 w 2527095"/>
                    <a:gd name="connsiteY195" fmla="*/ 820582 h 1289679"/>
                    <a:gd name="connsiteX196" fmla="*/ 2416669 w 2527095"/>
                    <a:gd name="connsiteY196" fmla="*/ 731723 h 1289679"/>
                    <a:gd name="connsiteX197" fmla="*/ 2498556 w 2527095"/>
                    <a:gd name="connsiteY197" fmla="*/ 636163 h 1289679"/>
                    <a:gd name="connsiteX198" fmla="*/ 2516291 w 2527095"/>
                    <a:gd name="connsiteY198" fmla="*/ 616063 h 1289679"/>
                    <a:gd name="connsiteX199" fmla="*/ 719803 w 2527095"/>
                    <a:gd name="connsiteY199" fmla="*/ 584400 h 1289679"/>
                    <a:gd name="connsiteX200" fmla="*/ 807949 w 2527095"/>
                    <a:gd name="connsiteY200" fmla="*/ 615566 h 1289679"/>
                    <a:gd name="connsiteX201" fmla="*/ 839430 w 2527095"/>
                    <a:gd name="connsiteY201" fmla="*/ 634996 h 1289679"/>
                    <a:gd name="connsiteX202" fmla="*/ 828993 w 2527095"/>
                    <a:gd name="connsiteY202" fmla="*/ 646470 h 1289679"/>
                    <a:gd name="connsiteX203" fmla="*/ 740996 w 2527095"/>
                    <a:gd name="connsiteY203" fmla="*/ 665649 h 1289679"/>
                    <a:gd name="connsiteX204" fmla="*/ 554820 w 2527095"/>
                    <a:gd name="connsiteY204" fmla="*/ 678714 h 1289679"/>
                    <a:gd name="connsiteX205" fmla="*/ 538018 w 2527095"/>
                    <a:gd name="connsiteY205" fmla="*/ 658279 h 1289679"/>
                    <a:gd name="connsiteX206" fmla="*/ 631276 w 2527095"/>
                    <a:gd name="connsiteY206" fmla="*/ 620759 h 1289679"/>
                    <a:gd name="connsiteX207" fmla="*/ 719803 w 2527095"/>
                    <a:gd name="connsiteY207" fmla="*/ 584400 h 1289679"/>
                    <a:gd name="connsiteX208" fmla="*/ 1822014 w 2527095"/>
                    <a:gd name="connsiteY208" fmla="*/ 528001 h 1289679"/>
                    <a:gd name="connsiteX209" fmla="*/ 1986528 w 2527095"/>
                    <a:gd name="connsiteY209" fmla="*/ 564581 h 1289679"/>
                    <a:gd name="connsiteX210" fmla="*/ 1861618 w 2527095"/>
                    <a:gd name="connsiteY210" fmla="*/ 635518 h 1289679"/>
                    <a:gd name="connsiteX211" fmla="*/ 1748080 w 2527095"/>
                    <a:gd name="connsiteY211" fmla="*/ 619019 h 1289679"/>
                    <a:gd name="connsiteX212" fmla="*/ 1722029 w 2527095"/>
                    <a:gd name="connsiteY212" fmla="*/ 580577 h 1289679"/>
                    <a:gd name="connsiteX213" fmla="*/ 1822014 w 2527095"/>
                    <a:gd name="connsiteY213" fmla="*/ 528001 h 1289679"/>
                    <a:gd name="connsiteX214" fmla="*/ 602763 w 2527095"/>
                    <a:gd name="connsiteY214" fmla="*/ 510774 h 1289679"/>
                    <a:gd name="connsiteX215" fmla="*/ 699670 w 2527095"/>
                    <a:gd name="connsiteY215" fmla="*/ 541740 h 1289679"/>
                    <a:gd name="connsiteX216" fmla="*/ 716557 w 2527095"/>
                    <a:gd name="connsiteY216" fmla="*/ 548943 h 1289679"/>
                    <a:gd name="connsiteX217" fmla="*/ 709599 w 2527095"/>
                    <a:gd name="connsiteY217" fmla="*/ 571388 h 1289679"/>
                    <a:gd name="connsiteX218" fmla="*/ 606412 w 2527095"/>
                    <a:gd name="connsiteY218" fmla="*/ 606563 h 1289679"/>
                    <a:gd name="connsiteX219" fmla="*/ 436189 w 2527095"/>
                    <a:gd name="connsiteY219" fmla="*/ 595257 h 1289679"/>
                    <a:gd name="connsiteX220" fmla="*/ 513239 w 2527095"/>
                    <a:gd name="connsiteY220" fmla="*/ 556815 h 1289679"/>
                    <a:gd name="connsiteX221" fmla="*/ 602763 w 2527095"/>
                    <a:gd name="connsiteY221" fmla="*/ 510774 h 1289679"/>
                    <a:gd name="connsiteX222" fmla="*/ 996416 w 2527095"/>
                    <a:gd name="connsiteY222" fmla="*/ 489456 h 1289679"/>
                    <a:gd name="connsiteX223" fmla="*/ 1142709 w 2527095"/>
                    <a:gd name="connsiteY223" fmla="*/ 584680 h 1289679"/>
                    <a:gd name="connsiteX224" fmla="*/ 1209322 w 2527095"/>
                    <a:gd name="connsiteY224" fmla="*/ 756873 h 1289679"/>
                    <a:gd name="connsiteX225" fmla="*/ 1085261 w 2527095"/>
                    <a:gd name="connsiteY225" fmla="*/ 674629 h 1289679"/>
                    <a:gd name="connsiteX226" fmla="*/ 996416 w 2527095"/>
                    <a:gd name="connsiteY226" fmla="*/ 489456 h 1289679"/>
                    <a:gd name="connsiteX227" fmla="*/ 2423243 w 2527095"/>
                    <a:gd name="connsiteY227" fmla="*/ 478603 h 1289679"/>
                    <a:gd name="connsiteX228" fmla="*/ 2451631 w 2527095"/>
                    <a:gd name="connsiteY228" fmla="*/ 506728 h 1289679"/>
                    <a:gd name="connsiteX229" fmla="*/ 2370168 w 2527095"/>
                    <a:gd name="connsiteY229" fmla="*/ 730092 h 1289679"/>
                    <a:gd name="connsiteX230" fmla="*/ 2288451 w 2527095"/>
                    <a:gd name="connsiteY230" fmla="*/ 783609 h 1289679"/>
                    <a:gd name="connsiteX231" fmla="*/ 2362022 w 2527095"/>
                    <a:gd name="connsiteY231" fmla="*/ 608234 h 1289679"/>
                    <a:gd name="connsiteX232" fmla="*/ 2419216 w 2527095"/>
                    <a:gd name="connsiteY232" fmla="*/ 480430 h 1289679"/>
                    <a:gd name="connsiteX233" fmla="*/ 2423243 w 2527095"/>
                    <a:gd name="connsiteY233" fmla="*/ 478603 h 1289679"/>
                    <a:gd name="connsiteX234" fmla="*/ 72152 w 2527095"/>
                    <a:gd name="connsiteY234" fmla="*/ 461199 h 1289679"/>
                    <a:gd name="connsiteX235" fmla="*/ 73086 w 2527095"/>
                    <a:gd name="connsiteY235" fmla="*/ 481132 h 1289679"/>
                    <a:gd name="connsiteX236" fmla="*/ 165241 w 2527095"/>
                    <a:gd name="connsiteY236" fmla="*/ 638332 h 1289679"/>
                    <a:gd name="connsiteX237" fmla="*/ 211742 w 2527095"/>
                    <a:gd name="connsiteY237" fmla="*/ 673340 h 1289679"/>
                    <a:gd name="connsiteX238" fmla="*/ 229053 w 2527095"/>
                    <a:gd name="connsiteY238" fmla="*/ 731798 h 1289679"/>
                    <a:gd name="connsiteX239" fmla="*/ 134862 w 2527095"/>
                    <a:gd name="connsiteY239" fmla="*/ 715551 h 1289679"/>
                    <a:gd name="connsiteX240" fmla="*/ 8594 w 2527095"/>
                    <a:gd name="connsiteY240" fmla="*/ 589171 h 1289679"/>
                    <a:gd name="connsiteX241" fmla="*/ 8934 w 2527095"/>
                    <a:gd name="connsiteY241" fmla="*/ 539506 h 1289679"/>
                    <a:gd name="connsiteX242" fmla="*/ 43301 w 2527095"/>
                    <a:gd name="connsiteY242" fmla="*/ 483561 h 1289679"/>
                    <a:gd name="connsiteX243" fmla="*/ 72152 w 2527095"/>
                    <a:gd name="connsiteY243" fmla="*/ 461199 h 1289679"/>
                    <a:gd name="connsiteX244" fmla="*/ 476223 w 2527095"/>
                    <a:gd name="connsiteY244" fmla="*/ 440211 h 1289679"/>
                    <a:gd name="connsiteX245" fmla="*/ 509669 w 2527095"/>
                    <a:gd name="connsiteY245" fmla="*/ 440272 h 1289679"/>
                    <a:gd name="connsiteX246" fmla="*/ 556093 w 2527095"/>
                    <a:gd name="connsiteY246" fmla="*/ 453878 h 1289679"/>
                    <a:gd name="connsiteX247" fmla="*/ 599540 w 2527095"/>
                    <a:gd name="connsiteY247" fmla="*/ 475235 h 1289679"/>
                    <a:gd name="connsiteX248" fmla="*/ 596654 w 2527095"/>
                    <a:gd name="connsiteY248" fmla="*/ 489807 h 1289679"/>
                    <a:gd name="connsiteX249" fmla="*/ 480740 w 2527095"/>
                    <a:gd name="connsiteY249" fmla="*/ 536372 h 1289679"/>
                    <a:gd name="connsiteX250" fmla="*/ 382899 w 2527095"/>
                    <a:gd name="connsiteY250" fmla="*/ 569957 h 1289679"/>
                    <a:gd name="connsiteX251" fmla="*/ 360582 w 2527095"/>
                    <a:gd name="connsiteY251" fmla="*/ 567026 h 1289679"/>
                    <a:gd name="connsiteX252" fmla="*/ 335210 w 2527095"/>
                    <a:gd name="connsiteY252" fmla="*/ 556891 h 1289679"/>
                    <a:gd name="connsiteX253" fmla="*/ 350654 w 2527095"/>
                    <a:gd name="connsiteY253" fmla="*/ 537797 h 1289679"/>
                    <a:gd name="connsiteX254" fmla="*/ 391640 w 2527095"/>
                    <a:gd name="connsiteY254" fmla="*/ 489891 h 1289679"/>
                    <a:gd name="connsiteX255" fmla="*/ 476223 w 2527095"/>
                    <a:gd name="connsiteY255" fmla="*/ 440211 h 1289679"/>
                    <a:gd name="connsiteX256" fmla="*/ 1914909 w 2527095"/>
                    <a:gd name="connsiteY256" fmla="*/ 438119 h 1289679"/>
                    <a:gd name="connsiteX257" fmla="*/ 2030569 w 2527095"/>
                    <a:gd name="connsiteY257" fmla="*/ 495656 h 1289679"/>
                    <a:gd name="connsiteX258" fmla="*/ 2062985 w 2527095"/>
                    <a:gd name="connsiteY258" fmla="*/ 521618 h 1289679"/>
                    <a:gd name="connsiteX259" fmla="*/ 1886143 w 2527095"/>
                    <a:gd name="connsiteY259" fmla="*/ 517179 h 1289679"/>
                    <a:gd name="connsiteX260" fmla="*/ 1790339 w 2527095"/>
                    <a:gd name="connsiteY260" fmla="*/ 513662 h 1289679"/>
                    <a:gd name="connsiteX261" fmla="*/ 1914909 w 2527095"/>
                    <a:gd name="connsiteY261" fmla="*/ 438119 h 1289679"/>
                    <a:gd name="connsiteX262" fmla="*/ 358714 w 2527095"/>
                    <a:gd name="connsiteY262" fmla="*/ 404003 h 1289679"/>
                    <a:gd name="connsiteX263" fmla="*/ 438650 w 2527095"/>
                    <a:gd name="connsiteY263" fmla="*/ 411960 h 1289679"/>
                    <a:gd name="connsiteX264" fmla="*/ 437801 w 2527095"/>
                    <a:gd name="connsiteY264" fmla="*/ 426701 h 1289679"/>
                    <a:gd name="connsiteX265" fmla="*/ 337755 w 2527095"/>
                    <a:gd name="connsiteY265" fmla="*/ 508190 h 1289679"/>
                    <a:gd name="connsiteX266" fmla="*/ 260704 w 2527095"/>
                    <a:gd name="connsiteY266" fmla="*/ 579964 h 1289679"/>
                    <a:gd name="connsiteX267" fmla="*/ 252558 w 2527095"/>
                    <a:gd name="connsiteY267" fmla="*/ 541355 h 1289679"/>
                    <a:gd name="connsiteX268" fmla="*/ 358714 w 2527095"/>
                    <a:gd name="connsiteY268" fmla="*/ 404003 h 1289679"/>
                    <a:gd name="connsiteX269" fmla="*/ 272701 w 2527095"/>
                    <a:gd name="connsiteY269" fmla="*/ 387599 h 1289679"/>
                    <a:gd name="connsiteX270" fmla="*/ 283446 w 2527095"/>
                    <a:gd name="connsiteY270" fmla="*/ 395493 h 1289679"/>
                    <a:gd name="connsiteX271" fmla="*/ 272839 w 2527095"/>
                    <a:gd name="connsiteY271" fmla="*/ 422041 h 1289679"/>
                    <a:gd name="connsiteX272" fmla="*/ 254256 w 2527095"/>
                    <a:gd name="connsiteY272" fmla="*/ 436697 h 1289679"/>
                    <a:gd name="connsiteX273" fmla="*/ 224810 w 2527095"/>
                    <a:gd name="connsiteY273" fmla="*/ 535272 h 1289679"/>
                    <a:gd name="connsiteX274" fmla="*/ 230835 w 2527095"/>
                    <a:gd name="connsiteY274" fmla="*/ 612910 h 1289679"/>
                    <a:gd name="connsiteX275" fmla="*/ 195789 w 2527095"/>
                    <a:gd name="connsiteY275" fmla="*/ 631837 h 1289679"/>
                    <a:gd name="connsiteX276" fmla="*/ 185691 w 2527095"/>
                    <a:gd name="connsiteY276" fmla="*/ 625640 h 1289679"/>
                    <a:gd name="connsiteX277" fmla="*/ 131722 w 2527095"/>
                    <a:gd name="connsiteY277" fmla="*/ 454621 h 1289679"/>
                    <a:gd name="connsiteX278" fmla="*/ 140462 w 2527095"/>
                    <a:gd name="connsiteY278" fmla="*/ 433180 h 1289679"/>
                    <a:gd name="connsiteX279" fmla="*/ 150306 w 2527095"/>
                    <a:gd name="connsiteY279" fmla="*/ 419277 h 1289679"/>
                    <a:gd name="connsiteX280" fmla="*/ 162949 w 2527095"/>
                    <a:gd name="connsiteY280" fmla="*/ 418273 h 1289679"/>
                    <a:gd name="connsiteX281" fmla="*/ 258583 w 2527095"/>
                    <a:gd name="connsiteY281" fmla="*/ 387620 h 1289679"/>
                    <a:gd name="connsiteX282" fmla="*/ 272701 w 2527095"/>
                    <a:gd name="connsiteY282" fmla="*/ 387599 h 1289679"/>
                    <a:gd name="connsiteX283" fmla="*/ 2275128 w 2527095"/>
                    <a:gd name="connsiteY283" fmla="*/ 386938 h 1289679"/>
                    <a:gd name="connsiteX284" fmla="*/ 2385442 w 2527095"/>
                    <a:gd name="connsiteY284" fmla="*/ 453938 h 1289679"/>
                    <a:gd name="connsiteX285" fmla="*/ 2327739 w 2527095"/>
                    <a:gd name="connsiteY285" fmla="*/ 614321 h 1289679"/>
                    <a:gd name="connsiteX286" fmla="*/ 2275128 w 2527095"/>
                    <a:gd name="connsiteY286" fmla="*/ 680064 h 1289679"/>
                    <a:gd name="connsiteX287" fmla="*/ 2249670 w 2527095"/>
                    <a:gd name="connsiteY287" fmla="*/ 546064 h 1289679"/>
                    <a:gd name="connsiteX288" fmla="*/ 2275128 w 2527095"/>
                    <a:gd name="connsiteY288" fmla="*/ 386938 h 1289679"/>
                    <a:gd name="connsiteX289" fmla="*/ 2040010 w 2527095"/>
                    <a:gd name="connsiteY289" fmla="*/ 364800 h 1289679"/>
                    <a:gd name="connsiteX290" fmla="*/ 2105414 w 2527095"/>
                    <a:gd name="connsiteY290" fmla="*/ 395034 h 1289679"/>
                    <a:gd name="connsiteX291" fmla="*/ 2164814 w 2527095"/>
                    <a:gd name="connsiteY291" fmla="*/ 529035 h 1289679"/>
                    <a:gd name="connsiteX292" fmla="*/ 2047117 w 2527095"/>
                    <a:gd name="connsiteY292" fmla="*/ 475434 h 1289679"/>
                    <a:gd name="connsiteX293" fmla="*/ 1918728 w 2527095"/>
                    <a:gd name="connsiteY293" fmla="*/ 403409 h 1289679"/>
                    <a:gd name="connsiteX294" fmla="*/ 2040010 w 2527095"/>
                    <a:gd name="connsiteY294" fmla="*/ 364800 h 1289679"/>
                    <a:gd name="connsiteX295" fmla="*/ 2124120 w 2527095"/>
                    <a:gd name="connsiteY295" fmla="*/ 352951 h 1289679"/>
                    <a:gd name="connsiteX296" fmla="*/ 2241100 w 2527095"/>
                    <a:gd name="connsiteY296" fmla="*/ 386587 h 1289679"/>
                    <a:gd name="connsiteX297" fmla="*/ 2253913 w 2527095"/>
                    <a:gd name="connsiteY297" fmla="*/ 504089 h 1289679"/>
                    <a:gd name="connsiteX298" fmla="*/ 2225741 w 2527095"/>
                    <a:gd name="connsiteY298" fmla="*/ 575362 h 1289679"/>
                    <a:gd name="connsiteX299" fmla="*/ 2192137 w 2527095"/>
                    <a:gd name="connsiteY299" fmla="*/ 543704 h 1289679"/>
                    <a:gd name="connsiteX300" fmla="*/ 2177202 w 2527095"/>
                    <a:gd name="connsiteY300" fmla="*/ 472599 h 1289679"/>
                    <a:gd name="connsiteX301" fmla="*/ 2088357 w 2527095"/>
                    <a:gd name="connsiteY301" fmla="*/ 356521 h 1289679"/>
                    <a:gd name="connsiteX302" fmla="*/ 2124120 w 2527095"/>
                    <a:gd name="connsiteY302" fmla="*/ 352951 h 1289679"/>
                    <a:gd name="connsiteX303" fmla="*/ 997519 w 2527095"/>
                    <a:gd name="connsiteY303" fmla="*/ 334253 h 1289679"/>
                    <a:gd name="connsiteX304" fmla="*/ 1118271 w 2527095"/>
                    <a:gd name="connsiteY304" fmla="*/ 416999 h 1289679"/>
                    <a:gd name="connsiteX305" fmla="*/ 1194218 w 2527095"/>
                    <a:gd name="connsiteY305" fmla="*/ 604936 h 1289679"/>
                    <a:gd name="connsiteX306" fmla="*/ 1031462 w 2527095"/>
                    <a:gd name="connsiteY306" fmla="*/ 482744 h 1289679"/>
                    <a:gd name="connsiteX307" fmla="*/ 997519 w 2527095"/>
                    <a:gd name="connsiteY307" fmla="*/ 334253 h 1289679"/>
                    <a:gd name="connsiteX308" fmla="*/ 1019242 w 2527095"/>
                    <a:gd name="connsiteY308" fmla="*/ 157920 h 1289679"/>
                    <a:gd name="connsiteX309" fmla="*/ 1170797 w 2527095"/>
                    <a:gd name="connsiteY309" fmla="*/ 307750 h 1289679"/>
                    <a:gd name="connsiteX310" fmla="*/ 1186072 w 2527095"/>
                    <a:gd name="connsiteY310" fmla="*/ 452639 h 1289679"/>
                    <a:gd name="connsiteX311" fmla="*/ 1060992 w 2527095"/>
                    <a:gd name="connsiteY311" fmla="*/ 337230 h 1289679"/>
                    <a:gd name="connsiteX312" fmla="*/ 1019242 w 2527095"/>
                    <a:gd name="connsiteY312" fmla="*/ 157920 h 1289679"/>
                    <a:gd name="connsiteX313" fmla="*/ 1071090 w 2527095"/>
                    <a:gd name="connsiteY313" fmla="*/ 0 h 1289679"/>
                    <a:gd name="connsiteX314" fmla="*/ 1177670 w 2527095"/>
                    <a:gd name="connsiteY314" fmla="*/ 134420 h 1289679"/>
                    <a:gd name="connsiteX315" fmla="*/ 1195151 w 2527095"/>
                    <a:gd name="connsiteY315" fmla="*/ 311470 h 1289679"/>
                    <a:gd name="connsiteX316" fmla="*/ 1134308 w 2527095"/>
                    <a:gd name="connsiteY316" fmla="*/ 226295 h 1289679"/>
                    <a:gd name="connsiteX317" fmla="*/ 1071090 w 2527095"/>
                    <a:gd name="connsiteY317" fmla="*/ 0 h 1289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</a:cxnLst>
                  <a:rect l="l" t="t" r="r" b="b"/>
                  <a:pathLst>
                    <a:path w="2527095" h="1289679">
                      <a:moveTo>
                        <a:pt x="2038429" y="1243964"/>
                      </a:moveTo>
                      <a:cubicBezTo>
                        <a:pt x="2063770" y="1243754"/>
                        <a:pt x="2089630" y="1253525"/>
                        <a:pt x="2116275" y="1269720"/>
                      </a:cubicBezTo>
                      <a:cubicBezTo>
                        <a:pt x="2103886" y="1287289"/>
                        <a:pt x="2087084" y="1271870"/>
                        <a:pt x="2078259" y="1289679"/>
                      </a:cubicBezTo>
                      <a:cubicBezTo>
                        <a:pt x="2040073" y="1285735"/>
                        <a:pt x="2001888" y="1281910"/>
                        <a:pt x="1963702" y="1278086"/>
                      </a:cubicBezTo>
                      <a:cubicBezTo>
                        <a:pt x="1988268" y="1254362"/>
                        <a:pt x="2013089" y="1244173"/>
                        <a:pt x="2038429" y="1243964"/>
                      </a:cubicBezTo>
                      <a:close/>
                      <a:moveTo>
                        <a:pt x="1491705" y="1180578"/>
                      </a:moveTo>
                      <a:cubicBezTo>
                        <a:pt x="1520026" y="1177951"/>
                        <a:pt x="1550405" y="1185132"/>
                        <a:pt x="1576838" y="1194763"/>
                      </a:cubicBezTo>
                      <a:cubicBezTo>
                        <a:pt x="1595422" y="1201547"/>
                        <a:pt x="1629025" y="1233456"/>
                        <a:pt x="1638699" y="1243171"/>
                      </a:cubicBezTo>
                      <a:cubicBezTo>
                        <a:pt x="1598053" y="1238733"/>
                        <a:pt x="1563346" y="1237791"/>
                        <a:pt x="1528682" y="1236189"/>
                      </a:cubicBezTo>
                      <a:lnTo>
                        <a:pt x="1454019" y="1228747"/>
                      </a:lnTo>
                      <a:lnTo>
                        <a:pt x="1454159" y="1226605"/>
                      </a:lnTo>
                      <a:lnTo>
                        <a:pt x="1419814" y="1224358"/>
                      </a:lnTo>
                      <a:lnTo>
                        <a:pt x="1451517" y="1192797"/>
                      </a:lnTo>
                      <a:cubicBezTo>
                        <a:pt x="1463899" y="1185658"/>
                        <a:pt x="1477545" y="1181892"/>
                        <a:pt x="1491705" y="1180578"/>
                      </a:cubicBezTo>
                      <a:close/>
                      <a:moveTo>
                        <a:pt x="2387394" y="1158045"/>
                      </a:moveTo>
                      <a:cubicBezTo>
                        <a:pt x="2386290" y="1185515"/>
                        <a:pt x="2373646" y="1199585"/>
                        <a:pt x="2366519" y="1215498"/>
                      </a:cubicBezTo>
                      <a:cubicBezTo>
                        <a:pt x="2340722" y="1265665"/>
                        <a:pt x="2299312" y="1281159"/>
                        <a:pt x="2242797" y="1283588"/>
                      </a:cubicBezTo>
                      <a:cubicBezTo>
                        <a:pt x="2168886" y="1286770"/>
                        <a:pt x="2111523" y="1240121"/>
                        <a:pt x="2042789" y="1231159"/>
                      </a:cubicBezTo>
                      <a:cubicBezTo>
                        <a:pt x="2035661" y="1230239"/>
                        <a:pt x="2030739" y="1223538"/>
                        <a:pt x="2031927" y="1214996"/>
                      </a:cubicBezTo>
                      <a:lnTo>
                        <a:pt x="2032521" y="1214912"/>
                      </a:lnTo>
                      <a:cubicBezTo>
                        <a:pt x="2044061" y="1208295"/>
                        <a:pt x="2053905" y="1197911"/>
                        <a:pt x="2068925" y="1198749"/>
                      </a:cubicBezTo>
                      <a:cubicBezTo>
                        <a:pt x="2117802" y="1165834"/>
                        <a:pt x="2170244" y="1157710"/>
                        <a:pt x="2228117" y="1171864"/>
                      </a:cubicBezTo>
                      <a:cubicBezTo>
                        <a:pt x="2279879" y="1184511"/>
                        <a:pt x="2332830" y="1192634"/>
                        <a:pt x="2387394" y="1158045"/>
                      </a:cubicBezTo>
                      <a:close/>
                      <a:moveTo>
                        <a:pt x="1038058" y="1143095"/>
                      </a:moveTo>
                      <a:cubicBezTo>
                        <a:pt x="1051578" y="1143357"/>
                        <a:pt x="1065384" y="1145592"/>
                        <a:pt x="1079576" y="1150507"/>
                      </a:cubicBezTo>
                      <a:cubicBezTo>
                        <a:pt x="1091116" y="1154509"/>
                        <a:pt x="1106136" y="1156684"/>
                        <a:pt x="1107239" y="1172606"/>
                      </a:cubicBezTo>
                      <a:cubicBezTo>
                        <a:pt x="1107748" y="1179305"/>
                        <a:pt x="1098159" y="1182610"/>
                        <a:pt x="1091201" y="1184524"/>
                      </a:cubicBezTo>
                      <a:cubicBezTo>
                        <a:pt x="1062859" y="1190353"/>
                        <a:pt x="977153" y="1190005"/>
                        <a:pt x="963491" y="1184698"/>
                      </a:cubicBezTo>
                      <a:cubicBezTo>
                        <a:pt x="949490" y="1184350"/>
                        <a:pt x="935488" y="1184002"/>
                        <a:pt x="921572" y="1183566"/>
                      </a:cubicBezTo>
                      <a:cubicBezTo>
                        <a:pt x="921317" y="1180957"/>
                        <a:pt x="920808" y="1178347"/>
                        <a:pt x="920299" y="1175737"/>
                      </a:cubicBezTo>
                      <a:cubicBezTo>
                        <a:pt x="920299" y="1175737"/>
                        <a:pt x="921317" y="1174867"/>
                        <a:pt x="921317" y="1174867"/>
                      </a:cubicBezTo>
                      <a:cubicBezTo>
                        <a:pt x="959503" y="1159272"/>
                        <a:pt x="997498" y="1142307"/>
                        <a:pt x="1038058" y="1143095"/>
                      </a:cubicBezTo>
                      <a:close/>
                      <a:moveTo>
                        <a:pt x="838474" y="1136560"/>
                      </a:moveTo>
                      <a:cubicBezTo>
                        <a:pt x="851994" y="1136823"/>
                        <a:pt x="865799" y="1139059"/>
                        <a:pt x="879992" y="1143979"/>
                      </a:cubicBezTo>
                      <a:cubicBezTo>
                        <a:pt x="891532" y="1147983"/>
                        <a:pt x="906552" y="1150160"/>
                        <a:pt x="907655" y="1166092"/>
                      </a:cubicBezTo>
                      <a:cubicBezTo>
                        <a:pt x="908164" y="1172796"/>
                        <a:pt x="898575" y="1176104"/>
                        <a:pt x="891617" y="1178020"/>
                      </a:cubicBezTo>
                      <a:cubicBezTo>
                        <a:pt x="863275" y="1183853"/>
                        <a:pt x="777484" y="1183418"/>
                        <a:pt x="763907" y="1178194"/>
                      </a:cubicBezTo>
                      <a:cubicBezTo>
                        <a:pt x="749906" y="1177845"/>
                        <a:pt x="735904" y="1177498"/>
                        <a:pt x="721988" y="1177063"/>
                      </a:cubicBezTo>
                      <a:cubicBezTo>
                        <a:pt x="721733" y="1174450"/>
                        <a:pt x="721224" y="1171838"/>
                        <a:pt x="720715" y="1169226"/>
                      </a:cubicBezTo>
                      <a:cubicBezTo>
                        <a:pt x="720715" y="1169226"/>
                        <a:pt x="721733" y="1168356"/>
                        <a:pt x="721733" y="1168356"/>
                      </a:cubicBezTo>
                      <a:cubicBezTo>
                        <a:pt x="759919" y="1152750"/>
                        <a:pt x="797913" y="1135773"/>
                        <a:pt x="838474" y="1136560"/>
                      </a:cubicBezTo>
                      <a:close/>
                      <a:moveTo>
                        <a:pt x="1371931" y="1122527"/>
                      </a:moveTo>
                      <a:cubicBezTo>
                        <a:pt x="1411998" y="1119394"/>
                        <a:pt x="1476516" y="1127214"/>
                        <a:pt x="1524566" y="1158496"/>
                      </a:cubicBezTo>
                      <a:cubicBezTo>
                        <a:pt x="1476134" y="1166787"/>
                        <a:pt x="1440781" y="1165704"/>
                        <a:pt x="1415140" y="1190684"/>
                      </a:cubicBezTo>
                      <a:lnTo>
                        <a:pt x="1394521" y="1222702"/>
                      </a:lnTo>
                      <a:lnTo>
                        <a:pt x="1380901" y="1221811"/>
                      </a:lnTo>
                      <a:lnTo>
                        <a:pt x="1379885" y="1221477"/>
                      </a:lnTo>
                      <a:cubicBezTo>
                        <a:pt x="1374963" y="1218545"/>
                        <a:pt x="1370042" y="1215614"/>
                        <a:pt x="1367156" y="1217289"/>
                      </a:cubicBezTo>
                      <a:cubicBezTo>
                        <a:pt x="1358671" y="1208914"/>
                        <a:pt x="1352052" y="1207239"/>
                        <a:pt x="1333213" y="1192164"/>
                      </a:cubicBezTo>
                      <a:cubicBezTo>
                        <a:pt x="1305126" y="1169634"/>
                        <a:pt x="1320400" y="1146520"/>
                        <a:pt x="1341530" y="1128848"/>
                      </a:cubicBezTo>
                      <a:cubicBezTo>
                        <a:pt x="1347937" y="1125833"/>
                        <a:pt x="1358575" y="1123572"/>
                        <a:pt x="1371931" y="1122527"/>
                      </a:cubicBezTo>
                      <a:close/>
                      <a:moveTo>
                        <a:pt x="649889" y="1101015"/>
                      </a:moveTo>
                      <a:cubicBezTo>
                        <a:pt x="668480" y="1102211"/>
                        <a:pt x="686879" y="1106587"/>
                        <a:pt x="703914" y="1114502"/>
                      </a:cubicBezTo>
                      <a:cubicBezTo>
                        <a:pt x="718679" y="1121369"/>
                        <a:pt x="731662" y="1126981"/>
                        <a:pt x="747700" y="1123547"/>
                      </a:cubicBezTo>
                      <a:cubicBezTo>
                        <a:pt x="747700" y="1123547"/>
                        <a:pt x="747700" y="1124049"/>
                        <a:pt x="747700" y="1124049"/>
                      </a:cubicBezTo>
                      <a:cubicBezTo>
                        <a:pt x="755167" y="1137366"/>
                        <a:pt x="748209" y="1146578"/>
                        <a:pt x="736329" y="1148672"/>
                      </a:cubicBezTo>
                      <a:cubicBezTo>
                        <a:pt x="711296" y="1153027"/>
                        <a:pt x="691440" y="1169024"/>
                        <a:pt x="667595" y="1175305"/>
                      </a:cubicBezTo>
                      <a:cubicBezTo>
                        <a:pt x="665473" y="1175556"/>
                        <a:pt x="663352" y="1175724"/>
                        <a:pt x="661315" y="1175891"/>
                      </a:cubicBezTo>
                      <a:cubicBezTo>
                        <a:pt x="610486" y="1172709"/>
                        <a:pt x="558893" y="1181838"/>
                        <a:pt x="508912" y="1166427"/>
                      </a:cubicBezTo>
                      <a:cubicBezTo>
                        <a:pt x="536597" y="1122457"/>
                        <a:pt x="594113" y="1097426"/>
                        <a:pt x="649889" y="1101015"/>
                      </a:cubicBezTo>
                      <a:close/>
                      <a:moveTo>
                        <a:pt x="1094425" y="1031099"/>
                      </a:moveTo>
                      <a:cubicBezTo>
                        <a:pt x="1127520" y="1084050"/>
                        <a:pt x="1190569" y="1100173"/>
                        <a:pt x="1243095" y="1128515"/>
                      </a:cubicBezTo>
                      <a:cubicBezTo>
                        <a:pt x="1286585" y="1152021"/>
                        <a:pt x="1309560" y="1182463"/>
                        <a:pt x="1320867" y="1217732"/>
                      </a:cubicBezTo>
                      <a:lnTo>
                        <a:pt x="1320892" y="1217884"/>
                      </a:lnTo>
                      <a:lnTo>
                        <a:pt x="1144818" y="1206362"/>
                      </a:lnTo>
                      <a:lnTo>
                        <a:pt x="1120404" y="1186992"/>
                      </a:lnTo>
                      <a:cubicBezTo>
                        <a:pt x="1084656" y="1145720"/>
                        <a:pt x="1079661" y="1091751"/>
                        <a:pt x="1094425" y="1031099"/>
                      </a:cubicBezTo>
                      <a:close/>
                      <a:moveTo>
                        <a:pt x="1646846" y="1028808"/>
                      </a:moveTo>
                      <a:cubicBezTo>
                        <a:pt x="1630129" y="1056948"/>
                        <a:pt x="1609424" y="1112391"/>
                        <a:pt x="1591095" y="1122358"/>
                      </a:cubicBezTo>
                      <a:cubicBezTo>
                        <a:pt x="1563092" y="1137600"/>
                        <a:pt x="1535598" y="1147986"/>
                        <a:pt x="1503692" y="1134251"/>
                      </a:cubicBezTo>
                      <a:cubicBezTo>
                        <a:pt x="1483242" y="1125373"/>
                        <a:pt x="1461688" y="1117668"/>
                        <a:pt x="1439031" y="1118338"/>
                      </a:cubicBezTo>
                      <a:cubicBezTo>
                        <a:pt x="1427406" y="1118673"/>
                        <a:pt x="1423842" y="1114402"/>
                        <a:pt x="1428594" y="1102677"/>
                      </a:cubicBezTo>
                      <a:cubicBezTo>
                        <a:pt x="1454475" y="1057535"/>
                        <a:pt x="1496140" y="1042376"/>
                        <a:pt x="1540605" y="1042040"/>
                      </a:cubicBezTo>
                      <a:cubicBezTo>
                        <a:pt x="1576584" y="1041706"/>
                        <a:pt x="1612139" y="1043716"/>
                        <a:pt x="1646846" y="1028808"/>
                      </a:cubicBezTo>
                      <a:close/>
                      <a:moveTo>
                        <a:pt x="487734" y="1025739"/>
                      </a:moveTo>
                      <a:cubicBezTo>
                        <a:pt x="498808" y="1024774"/>
                        <a:pt x="510035" y="1025031"/>
                        <a:pt x="521459" y="1026639"/>
                      </a:cubicBezTo>
                      <a:cubicBezTo>
                        <a:pt x="536691" y="1028783"/>
                        <a:pt x="552273" y="1033326"/>
                        <a:pt x="568311" y="1040571"/>
                      </a:cubicBezTo>
                      <a:cubicBezTo>
                        <a:pt x="591308" y="1040654"/>
                        <a:pt x="606073" y="1054724"/>
                        <a:pt x="623129" y="1074992"/>
                      </a:cubicBezTo>
                      <a:cubicBezTo>
                        <a:pt x="552358" y="1081357"/>
                        <a:pt x="509845" y="1144002"/>
                        <a:pt x="442129" y="1155141"/>
                      </a:cubicBezTo>
                      <a:cubicBezTo>
                        <a:pt x="400040" y="1141239"/>
                        <a:pt x="332409" y="1140234"/>
                        <a:pt x="318747" y="1131859"/>
                      </a:cubicBezTo>
                      <a:cubicBezTo>
                        <a:pt x="299484" y="1120134"/>
                        <a:pt x="281155" y="1108492"/>
                        <a:pt x="266814" y="1085879"/>
                      </a:cubicBezTo>
                      <a:cubicBezTo>
                        <a:pt x="312976" y="1094422"/>
                        <a:pt x="355659" y="1088057"/>
                        <a:pt x="390960" y="1064021"/>
                      </a:cubicBezTo>
                      <a:cubicBezTo>
                        <a:pt x="422654" y="1042539"/>
                        <a:pt x="454509" y="1028635"/>
                        <a:pt x="487734" y="1025739"/>
                      </a:cubicBezTo>
                      <a:close/>
                      <a:moveTo>
                        <a:pt x="2488543" y="996478"/>
                      </a:moveTo>
                      <a:cubicBezTo>
                        <a:pt x="2482858" y="1045640"/>
                        <a:pt x="2456976" y="1084835"/>
                        <a:pt x="2431689" y="1124282"/>
                      </a:cubicBezTo>
                      <a:cubicBezTo>
                        <a:pt x="2364227" y="1168670"/>
                        <a:pt x="2294305" y="1171351"/>
                        <a:pt x="2219461" y="1142038"/>
                      </a:cubicBezTo>
                      <a:cubicBezTo>
                        <a:pt x="2197313" y="1133327"/>
                        <a:pt x="2169735" y="1138353"/>
                        <a:pt x="2144193" y="1137012"/>
                      </a:cubicBezTo>
                      <a:cubicBezTo>
                        <a:pt x="2151745" y="1118252"/>
                        <a:pt x="2176184" y="1110547"/>
                        <a:pt x="2176778" y="1087683"/>
                      </a:cubicBezTo>
                      <a:cubicBezTo>
                        <a:pt x="2237281" y="1059208"/>
                        <a:pt x="2295323" y="1033747"/>
                        <a:pt x="2368555" y="1045808"/>
                      </a:cubicBezTo>
                      <a:cubicBezTo>
                        <a:pt x="2407505" y="1052256"/>
                        <a:pt x="2453752" y="1028722"/>
                        <a:pt x="2488543" y="996478"/>
                      </a:cubicBezTo>
                      <a:close/>
                      <a:moveTo>
                        <a:pt x="991409" y="981289"/>
                      </a:moveTo>
                      <a:cubicBezTo>
                        <a:pt x="1053100" y="980871"/>
                        <a:pt x="1067441" y="1049379"/>
                        <a:pt x="1053100" y="1098122"/>
                      </a:cubicBezTo>
                      <a:cubicBezTo>
                        <a:pt x="1027388" y="1099629"/>
                        <a:pt x="939901" y="1004405"/>
                        <a:pt x="932603" y="981959"/>
                      </a:cubicBezTo>
                      <a:cubicBezTo>
                        <a:pt x="952205" y="981708"/>
                        <a:pt x="971807" y="981457"/>
                        <a:pt x="991409" y="981289"/>
                      </a:cubicBezTo>
                      <a:close/>
                      <a:moveTo>
                        <a:pt x="391183" y="948222"/>
                      </a:moveTo>
                      <a:cubicBezTo>
                        <a:pt x="423121" y="952158"/>
                        <a:pt x="453882" y="966019"/>
                        <a:pt x="483455" y="989217"/>
                      </a:cubicBezTo>
                      <a:cubicBezTo>
                        <a:pt x="486170" y="992400"/>
                        <a:pt x="489395" y="995331"/>
                        <a:pt x="491346" y="998933"/>
                      </a:cubicBezTo>
                      <a:cubicBezTo>
                        <a:pt x="493977" y="1003790"/>
                        <a:pt x="490922" y="1006302"/>
                        <a:pt x="486085" y="1005884"/>
                      </a:cubicBezTo>
                      <a:cubicBezTo>
                        <a:pt x="441960" y="1002450"/>
                        <a:pt x="408950" y="1028078"/>
                        <a:pt x="373819" y="1047759"/>
                      </a:cubicBezTo>
                      <a:cubicBezTo>
                        <a:pt x="317983" y="1079082"/>
                        <a:pt x="264354" y="1073052"/>
                        <a:pt x="211997" y="1039551"/>
                      </a:cubicBezTo>
                      <a:cubicBezTo>
                        <a:pt x="189595" y="1019870"/>
                        <a:pt x="167192" y="1000189"/>
                        <a:pt x="144875" y="980591"/>
                      </a:cubicBezTo>
                      <a:cubicBezTo>
                        <a:pt x="176866" y="967443"/>
                        <a:pt x="206736" y="999938"/>
                        <a:pt x="240848" y="983104"/>
                      </a:cubicBezTo>
                      <a:cubicBezTo>
                        <a:pt x="255783" y="975733"/>
                        <a:pt x="275300" y="974729"/>
                        <a:pt x="291847" y="966773"/>
                      </a:cubicBezTo>
                      <a:cubicBezTo>
                        <a:pt x="326129" y="950274"/>
                        <a:pt x="359245" y="944285"/>
                        <a:pt x="391183" y="948222"/>
                      </a:cubicBezTo>
                      <a:close/>
                      <a:moveTo>
                        <a:pt x="1706585" y="926046"/>
                      </a:moveTo>
                      <a:cubicBezTo>
                        <a:pt x="1697759" y="943718"/>
                        <a:pt x="1691650" y="955861"/>
                        <a:pt x="1685540" y="968005"/>
                      </a:cubicBezTo>
                      <a:cubicBezTo>
                        <a:pt x="1658131" y="1010215"/>
                        <a:pt x="1619776" y="1026798"/>
                        <a:pt x="1573189" y="1025291"/>
                      </a:cubicBezTo>
                      <a:cubicBezTo>
                        <a:pt x="1536276" y="1024119"/>
                        <a:pt x="1498854" y="1021606"/>
                        <a:pt x="1460499" y="1056865"/>
                      </a:cubicBezTo>
                      <a:cubicBezTo>
                        <a:pt x="1467712" y="1037602"/>
                        <a:pt x="1471530" y="1027552"/>
                        <a:pt x="1475349" y="1017502"/>
                      </a:cubicBezTo>
                      <a:cubicBezTo>
                        <a:pt x="1475349" y="1015325"/>
                        <a:pt x="1475434" y="1013147"/>
                        <a:pt x="1475604" y="1011053"/>
                      </a:cubicBezTo>
                      <a:cubicBezTo>
                        <a:pt x="1506576" y="950334"/>
                        <a:pt x="1552569" y="925460"/>
                        <a:pt x="1616466" y="939111"/>
                      </a:cubicBezTo>
                      <a:cubicBezTo>
                        <a:pt x="1645233" y="945225"/>
                        <a:pt x="1673830" y="936012"/>
                        <a:pt x="1706585" y="926046"/>
                      </a:cubicBezTo>
                      <a:close/>
                      <a:moveTo>
                        <a:pt x="1001641" y="856394"/>
                      </a:moveTo>
                      <a:cubicBezTo>
                        <a:pt x="1020133" y="852170"/>
                        <a:pt x="1024652" y="862880"/>
                        <a:pt x="1023825" y="893469"/>
                      </a:cubicBezTo>
                      <a:cubicBezTo>
                        <a:pt x="1023825" y="894810"/>
                        <a:pt x="1023485" y="896234"/>
                        <a:pt x="1022976" y="897490"/>
                      </a:cubicBezTo>
                      <a:cubicBezTo>
                        <a:pt x="1015763" y="916585"/>
                        <a:pt x="1052252" y="939784"/>
                        <a:pt x="1015169" y="957121"/>
                      </a:cubicBezTo>
                      <a:cubicBezTo>
                        <a:pt x="991240" y="968343"/>
                        <a:pt x="934385" y="954189"/>
                        <a:pt x="899594" y="944725"/>
                      </a:cubicBezTo>
                      <a:cubicBezTo>
                        <a:pt x="881435" y="927306"/>
                        <a:pt x="846643" y="884676"/>
                        <a:pt x="848680" y="879399"/>
                      </a:cubicBezTo>
                      <a:cubicBezTo>
                        <a:pt x="894163" y="895564"/>
                        <a:pt x="936507" y="885179"/>
                        <a:pt x="978172" y="865413"/>
                      </a:cubicBezTo>
                      <a:cubicBezTo>
                        <a:pt x="987761" y="860870"/>
                        <a:pt x="995477" y="857802"/>
                        <a:pt x="1001641" y="856394"/>
                      </a:cubicBezTo>
                      <a:close/>
                      <a:moveTo>
                        <a:pt x="1051827" y="844244"/>
                      </a:moveTo>
                      <a:cubicBezTo>
                        <a:pt x="1084921" y="896505"/>
                        <a:pt x="1147970" y="912418"/>
                        <a:pt x="1200497" y="940390"/>
                      </a:cubicBezTo>
                      <a:cubicBezTo>
                        <a:pt x="1287475" y="986789"/>
                        <a:pt x="1292397" y="1060573"/>
                        <a:pt x="1286033" y="1145078"/>
                      </a:cubicBezTo>
                      <a:cubicBezTo>
                        <a:pt x="1245641" y="1089132"/>
                        <a:pt x="1181659" y="1066268"/>
                        <a:pt x="1124210" y="1034442"/>
                      </a:cubicBezTo>
                      <a:cubicBezTo>
                        <a:pt x="1047669" y="992065"/>
                        <a:pt x="1032140" y="924059"/>
                        <a:pt x="1051827" y="844244"/>
                      </a:cubicBezTo>
                      <a:close/>
                      <a:moveTo>
                        <a:pt x="48732" y="832025"/>
                      </a:moveTo>
                      <a:cubicBezTo>
                        <a:pt x="109320" y="869294"/>
                        <a:pt x="160234" y="874487"/>
                        <a:pt x="218107" y="857486"/>
                      </a:cubicBezTo>
                      <a:cubicBezTo>
                        <a:pt x="279034" y="839562"/>
                        <a:pt x="331900" y="871304"/>
                        <a:pt x="381372" y="904050"/>
                      </a:cubicBezTo>
                      <a:cubicBezTo>
                        <a:pt x="383578" y="912594"/>
                        <a:pt x="398428" y="925407"/>
                        <a:pt x="374244" y="925156"/>
                      </a:cubicBezTo>
                      <a:cubicBezTo>
                        <a:pt x="329694" y="924653"/>
                        <a:pt x="292017" y="947852"/>
                        <a:pt x="250862" y="958656"/>
                      </a:cubicBezTo>
                      <a:cubicBezTo>
                        <a:pt x="205124" y="970716"/>
                        <a:pt x="159810" y="962425"/>
                        <a:pt x="118654" y="937383"/>
                      </a:cubicBezTo>
                      <a:cubicBezTo>
                        <a:pt x="95488" y="907233"/>
                        <a:pt x="72153" y="877167"/>
                        <a:pt x="48732" y="832025"/>
                      </a:cubicBezTo>
                      <a:close/>
                      <a:moveTo>
                        <a:pt x="1765985" y="823030"/>
                      </a:moveTo>
                      <a:cubicBezTo>
                        <a:pt x="1756141" y="840702"/>
                        <a:pt x="1749353" y="852845"/>
                        <a:pt x="1742564" y="864989"/>
                      </a:cubicBezTo>
                      <a:cubicBezTo>
                        <a:pt x="1712100" y="907199"/>
                        <a:pt x="1669502" y="923782"/>
                        <a:pt x="1617739" y="922275"/>
                      </a:cubicBezTo>
                      <a:cubicBezTo>
                        <a:pt x="1576753" y="921102"/>
                        <a:pt x="1535173" y="918590"/>
                        <a:pt x="1492575" y="953849"/>
                      </a:cubicBezTo>
                      <a:cubicBezTo>
                        <a:pt x="1500552" y="934586"/>
                        <a:pt x="1504794" y="924536"/>
                        <a:pt x="1509037" y="914486"/>
                      </a:cubicBezTo>
                      <a:cubicBezTo>
                        <a:pt x="1509037" y="912309"/>
                        <a:pt x="1509122" y="910130"/>
                        <a:pt x="1509292" y="908037"/>
                      </a:cubicBezTo>
                      <a:cubicBezTo>
                        <a:pt x="1543744" y="847318"/>
                        <a:pt x="1594828" y="822444"/>
                        <a:pt x="1665853" y="836095"/>
                      </a:cubicBezTo>
                      <a:cubicBezTo>
                        <a:pt x="1697844" y="842209"/>
                        <a:pt x="1729581" y="832996"/>
                        <a:pt x="1765985" y="823030"/>
                      </a:cubicBezTo>
                      <a:close/>
                      <a:moveTo>
                        <a:pt x="2522826" y="812422"/>
                      </a:moveTo>
                      <a:cubicBezTo>
                        <a:pt x="2535385" y="848854"/>
                        <a:pt x="2516207" y="882019"/>
                        <a:pt x="2516546" y="916190"/>
                      </a:cubicBezTo>
                      <a:cubicBezTo>
                        <a:pt x="2470808" y="999355"/>
                        <a:pt x="2399359" y="1030929"/>
                        <a:pt x="2305761" y="1019706"/>
                      </a:cubicBezTo>
                      <a:cubicBezTo>
                        <a:pt x="2290487" y="1017863"/>
                        <a:pt x="2273261" y="1017194"/>
                        <a:pt x="2259345" y="1022386"/>
                      </a:cubicBezTo>
                      <a:cubicBezTo>
                        <a:pt x="2216916" y="1037964"/>
                        <a:pt x="2227862" y="1013676"/>
                        <a:pt x="2233887" y="991901"/>
                      </a:cubicBezTo>
                      <a:cubicBezTo>
                        <a:pt x="2284547" y="930930"/>
                        <a:pt x="2350396" y="899104"/>
                        <a:pt x="2428889" y="886961"/>
                      </a:cubicBezTo>
                      <a:cubicBezTo>
                        <a:pt x="2471487" y="880344"/>
                        <a:pt x="2491429" y="839306"/>
                        <a:pt x="2522826" y="812422"/>
                      </a:cubicBezTo>
                      <a:close/>
                      <a:moveTo>
                        <a:pt x="1694075" y="734589"/>
                      </a:moveTo>
                      <a:cubicBezTo>
                        <a:pt x="1711141" y="734891"/>
                        <a:pt x="1729369" y="737582"/>
                        <a:pt x="1749014" y="742481"/>
                      </a:cubicBezTo>
                      <a:cubicBezTo>
                        <a:pt x="1779053" y="750019"/>
                        <a:pt x="1788388" y="749181"/>
                        <a:pt x="1816899" y="742481"/>
                      </a:cubicBezTo>
                      <a:cubicBezTo>
                        <a:pt x="1765985" y="811910"/>
                        <a:pt x="1732212" y="832597"/>
                        <a:pt x="1668824" y="823384"/>
                      </a:cubicBezTo>
                      <a:cubicBezTo>
                        <a:pt x="1630723" y="817857"/>
                        <a:pt x="1590925" y="819699"/>
                        <a:pt x="1549260" y="845913"/>
                      </a:cubicBezTo>
                      <a:cubicBezTo>
                        <a:pt x="1556218" y="826064"/>
                        <a:pt x="1560631" y="813585"/>
                        <a:pt x="1565044" y="801190"/>
                      </a:cubicBezTo>
                      <a:cubicBezTo>
                        <a:pt x="1602147" y="754269"/>
                        <a:pt x="1642879" y="733682"/>
                        <a:pt x="1694075" y="734589"/>
                      </a:cubicBezTo>
                      <a:close/>
                      <a:moveTo>
                        <a:pt x="956862" y="729185"/>
                      </a:moveTo>
                      <a:cubicBezTo>
                        <a:pt x="966652" y="731048"/>
                        <a:pt x="975753" y="735445"/>
                        <a:pt x="984196" y="743486"/>
                      </a:cubicBezTo>
                      <a:cubicBezTo>
                        <a:pt x="987081" y="746333"/>
                        <a:pt x="1005750" y="803786"/>
                        <a:pt x="995652" y="818945"/>
                      </a:cubicBezTo>
                      <a:cubicBezTo>
                        <a:pt x="981226" y="840552"/>
                        <a:pt x="945926" y="838627"/>
                        <a:pt x="920808" y="850016"/>
                      </a:cubicBezTo>
                      <a:cubicBezTo>
                        <a:pt x="891278" y="863500"/>
                        <a:pt x="861239" y="852948"/>
                        <a:pt x="831454" y="852613"/>
                      </a:cubicBezTo>
                      <a:cubicBezTo>
                        <a:pt x="798105" y="837873"/>
                        <a:pt x="768829" y="817522"/>
                        <a:pt x="741505" y="791893"/>
                      </a:cubicBezTo>
                      <a:cubicBezTo>
                        <a:pt x="755082" y="783351"/>
                        <a:pt x="770781" y="803032"/>
                        <a:pt x="780624" y="785612"/>
                      </a:cubicBezTo>
                      <a:cubicBezTo>
                        <a:pt x="830181" y="770369"/>
                        <a:pt x="873458" y="739716"/>
                        <a:pt x="925390" y="730086"/>
                      </a:cubicBezTo>
                      <a:cubicBezTo>
                        <a:pt x="936591" y="727992"/>
                        <a:pt x="947071" y="727322"/>
                        <a:pt x="956862" y="729185"/>
                      </a:cubicBezTo>
                      <a:close/>
                      <a:moveTo>
                        <a:pt x="4606" y="671475"/>
                      </a:moveTo>
                      <a:cubicBezTo>
                        <a:pt x="42283" y="701709"/>
                        <a:pt x="75462" y="741826"/>
                        <a:pt x="127479" y="741574"/>
                      </a:cubicBezTo>
                      <a:cubicBezTo>
                        <a:pt x="176527" y="741323"/>
                        <a:pt x="220398" y="753719"/>
                        <a:pt x="262317" y="776833"/>
                      </a:cubicBezTo>
                      <a:cubicBezTo>
                        <a:pt x="263335" y="799447"/>
                        <a:pt x="290320" y="806900"/>
                        <a:pt x="296345" y="832277"/>
                      </a:cubicBezTo>
                      <a:cubicBezTo>
                        <a:pt x="245600" y="825744"/>
                        <a:pt x="200626" y="850618"/>
                        <a:pt x="155227" y="848608"/>
                      </a:cubicBezTo>
                      <a:cubicBezTo>
                        <a:pt x="86917" y="845509"/>
                        <a:pt x="33627" y="810166"/>
                        <a:pt x="8849" y="742496"/>
                      </a:cubicBezTo>
                      <a:cubicBezTo>
                        <a:pt x="9188" y="719716"/>
                        <a:pt x="-7953" y="698275"/>
                        <a:pt x="4606" y="671475"/>
                      </a:cubicBezTo>
                      <a:close/>
                      <a:moveTo>
                        <a:pt x="823158" y="652868"/>
                      </a:moveTo>
                      <a:cubicBezTo>
                        <a:pt x="846431" y="651863"/>
                        <a:pt x="870063" y="657788"/>
                        <a:pt x="893399" y="672654"/>
                      </a:cubicBezTo>
                      <a:cubicBezTo>
                        <a:pt x="898151" y="675669"/>
                        <a:pt x="931415" y="699958"/>
                        <a:pt x="942022" y="710929"/>
                      </a:cubicBezTo>
                      <a:cubicBezTo>
                        <a:pt x="894163" y="714446"/>
                        <a:pt x="794795" y="760091"/>
                        <a:pt x="786394" y="758834"/>
                      </a:cubicBezTo>
                      <a:cubicBezTo>
                        <a:pt x="736668" y="765953"/>
                        <a:pt x="689063" y="765116"/>
                        <a:pt x="646889" y="721817"/>
                      </a:cubicBezTo>
                      <a:cubicBezTo>
                        <a:pt x="691099" y="717545"/>
                        <a:pt x="721733" y="694179"/>
                        <a:pt x="755082" y="674665"/>
                      </a:cubicBezTo>
                      <a:cubicBezTo>
                        <a:pt x="776975" y="661809"/>
                        <a:pt x="799886" y="653873"/>
                        <a:pt x="823158" y="652868"/>
                      </a:cubicBezTo>
                      <a:close/>
                      <a:moveTo>
                        <a:pt x="1007872" y="645084"/>
                      </a:moveTo>
                      <a:cubicBezTo>
                        <a:pt x="1041645" y="696926"/>
                        <a:pt x="1104864" y="712001"/>
                        <a:pt x="1157814" y="739304"/>
                      </a:cubicBezTo>
                      <a:cubicBezTo>
                        <a:pt x="1245387" y="784529"/>
                        <a:pt x="1251327" y="858314"/>
                        <a:pt x="1246151" y="942819"/>
                      </a:cubicBezTo>
                      <a:cubicBezTo>
                        <a:pt x="1204995" y="887376"/>
                        <a:pt x="1140673" y="865349"/>
                        <a:pt x="1082886" y="834277"/>
                      </a:cubicBezTo>
                      <a:cubicBezTo>
                        <a:pt x="1005666" y="792989"/>
                        <a:pt x="989288" y="725150"/>
                        <a:pt x="1007872" y="645084"/>
                      </a:cubicBezTo>
                      <a:close/>
                      <a:moveTo>
                        <a:pt x="1752938" y="635261"/>
                      </a:moveTo>
                      <a:cubicBezTo>
                        <a:pt x="1774153" y="634654"/>
                        <a:pt x="1795431" y="638506"/>
                        <a:pt x="1816645" y="647300"/>
                      </a:cubicBezTo>
                      <a:cubicBezTo>
                        <a:pt x="1846854" y="659862"/>
                        <a:pt x="1862128" y="648221"/>
                        <a:pt x="1899720" y="650902"/>
                      </a:cubicBezTo>
                      <a:cubicBezTo>
                        <a:pt x="1876384" y="674268"/>
                        <a:pt x="1859328" y="687166"/>
                        <a:pt x="1830307" y="713798"/>
                      </a:cubicBezTo>
                      <a:cubicBezTo>
                        <a:pt x="1808329" y="733480"/>
                        <a:pt x="1779138" y="729711"/>
                        <a:pt x="1743583" y="723346"/>
                      </a:cubicBezTo>
                      <a:cubicBezTo>
                        <a:pt x="1702003" y="715808"/>
                        <a:pt x="1659065" y="715725"/>
                        <a:pt x="1615279" y="736746"/>
                      </a:cubicBezTo>
                      <a:cubicBezTo>
                        <a:pt x="1631996" y="699728"/>
                        <a:pt x="1687238" y="650064"/>
                        <a:pt x="1689614" y="649980"/>
                      </a:cubicBezTo>
                      <a:cubicBezTo>
                        <a:pt x="1710573" y="640935"/>
                        <a:pt x="1731724" y="635868"/>
                        <a:pt x="1752938" y="635261"/>
                      </a:cubicBezTo>
                      <a:close/>
                      <a:moveTo>
                        <a:pt x="2516291" y="616063"/>
                      </a:moveTo>
                      <a:cubicBezTo>
                        <a:pt x="2519685" y="641942"/>
                        <a:pt x="2525031" y="667737"/>
                        <a:pt x="2526050" y="693617"/>
                      </a:cubicBezTo>
                      <a:cubicBezTo>
                        <a:pt x="2530038" y="791688"/>
                        <a:pt x="2487864" y="845037"/>
                        <a:pt x="2390872" y="869828"/>
                      </a:cubicBezTo>
                      <a:cubicBezTo>
                        <a:pt x="2355402" y="878874"/>
                        <a:pt x="2316707" y="879292"/>
                        <a:pt x="2287601" y="908102"/>
                      </a:cubicBezTo>
                      <a:cubicBezTo>
                        <a:pt x="2277673" y="917901"/>
                        <a:pt x="2272666" y="905171"/>
                        <a:pt x="2271563" y="895289"/>
                      </a:cubicBezTo>
                      <a:cubicBezTo>
                        <a:pt x="2289383" y="873429"/>
                        <a:pt x="2280728" y="842106"/>
                        <a:pt x="2299311" y="820582"/>
                      </a:cubicBezTo>
                      <a:cubicBezTo>
                        <a:pt x="2326635" y="775859"/>
                        <a:pt x="2372798" y="754001"/>
                        <a:pt x="2416669" y="731723"/>
                      </a:cubicBezTo>
                      <a:cubicBezTo>
                        <a:pt x="2458928" y="710282"/>
                        <a:pt x="2486167" y="680467"/>
                        <a:pt x="2498556" y="636163"/>
                      </a:cubicBezTo>
                      <a:cubicBezTo>
                        <a:pt x="2501271" y="626532"/>
                        <a:pt x="2506872" y="619748"/>
                        <a:pt x="2516291" y="616063"/>
                      </a:cubicBezTo>
                      <a:close/>
                      <a:moveTo>
                        <a:pt x="719803" y="584400"/>
                      </a:moveTo>
                      <a:cubicBezTo>
                        <a:pt x="747318" y="583490"/>
                        <a:pt x="774769" y="593833"/>
                        <a:pt x="807949" y="615566"/>
                      </a:cubicBezTo>
                      <a:cubicBezTo>
                        <a:pt x="818301" y="622350"/>
                        <a:pt x="828993" y="628547"/>
                        <a:pt x="839430" y="634996"/>
                      </a:cubicBezTo>
                      <a:cubicBezTo>
                        <a:pt x="838497" y="641194"/>
                        <a:pt x="837055" y="649318"/>
                        <a:pt x="828993" y="646470"/>
                      </a:cubicBezTo>
                      <a:cubicBezTo>
                        <a:pt x="795390" y="634661"/>
                        <a:pt x="766878" y="649820"/>
                        <a:pt x="740996" y="665649"/>
                      </a:cubicBezTo>
                      <a:cubicBezTo>
                        <a:pt x="680493" y="702583"/>
                        <a:pt x="619651" y="712549"/>
                        <a:pt x="554820" y="678714"/>
                      </a:cubicBezTo>
                      <a:cubicBezTo>
                        <a:pt x="551510" y="670757"/>
                        <a:pt x="538273" y="671763"/>
                        <a:pt x="538018" y="658279"/>
                      </a:cubicBezTo>
                      <a:cubicBezTo>
                        <a:pt x="574082" y="658446"/>
                        <a:pt x="603443" y="640105"/>
                        <a:pt x="631276" y="620759"/>
                      </a:cubicBezTo>
                      <a:cubicBezTo>
                        <a:pt x="664709" y="597476"/>
                        <a:pt x="692288" y="585311"/>
                        <a:pt x="719803" y="584400"/>
                      </a:cubicBezTo>
                      <a:close/>
                      <a:moveTo>
                        <a:pt x="1822014" y="528001"/>
                      </a:moveTo>
                      <a:cubicBezTo>
                        <a:pt x="1871839" y="528594"/>
                        <a:pt x="1917582" y="564581"/>
                        <a:pt x="1986528" y="564581"/>
                      </a:cubicBezTo>
                      <a:cubicBezTo>
                        <a:pt x="1961156" y="581415"/>
                        <a:pt x="1903962" y="640544"/>
                        <a:pt x="1861618" y="635518"/>
                      </a:cubicBezTo>
                      <a:cubicBezTo>
                        <a:pt x="1828524" y="631582"/>
                        <a:pt x="1753256" y="618852"/>
                        <a:pt x="1748080" y="619019"/>
                      </a:cubicBezTo>
                      <a:cubicBezTo>
                        <a:pt x="1702257" y="620778"/>
                        <a:pt x="1702257" y="620778"/>
                        <a:pt x="1722029" y="580577"/>
                      </a:cubicBezTo>
                      <a:cubicBezTo>
                        <a:pt x="1760756" y="540032"/>
                        <a:pt x="1792120" y="527646"/>
                        <a:pt x="1822014" y="528001"/>
                      </a:cubicBezTo>
                      <a:close/>
                      <a:moveTo>
                        <a:pt x="602763" y="510774"/>
                      </a:moveTo>
                      <a:cubicBezTo>
                        <a:pt x="631042" y="508617"/>
                        <a:pt x="660551" y="519295"/>
                        <a:pt x="699670" y="541740"/>
                      </a:cubicBezTo>
                      <a:cubicBezTo>
                        <a:pt x="705016" y="544672"/>
                        <a:pt x="710956" y="546514"/>
                        <a:pt x="716557" y="548943"/>
                      </a:cubicBezTo>
                      <a:cubicBezTo>
                        <a:pt x="717321" y="557151"/>
                        <a:pt x="738620" y="568792"/>
                        <a:pt x="709599" y="571388"/>
                      </a:cubicBezTo>
                      <a:cubicBezTo>
                        <a:pt x="672940" y="574654"/>
                        <a:pt x="638998" y="588138"/>
                        <a:pt x="606412" y="606563"/>
                      </a:cubicBezTo>
                      <a:cubicBezTo>
                        <a:pt x="548031" y="639729"/>
                        <a:pt x="490922" y="628590"/>
                        <a:pt x="436189" y="595257"/>
                      </a:cubicBezTo>
                      <a:cubicBezTo>
                        <a:pt x="464446" y="587468"/>
                        <a:pt x="490073" y="576413"/>
                        <a:pt x="513239" y="556815"/>
                      </a:cubicBezTo>
                      <a:cubicBezTo>
                        <a:pt x="547436" y="527921"/>
                        <a:pt x="574485" y="512930"/>
                        <a:pt x="602763" y="510774"/>
                      </a:cubicBezTo>
                      <a:close/>
                      <a:moveTo>
                        <a:pt x="996416" y="489456"/>
                      </a:moveTo>
                      <a:cubicBezTo>
                        <a:pt x="1030868" y="542721"/>
                        <a:pt x="1092983" y="555368"/>
                        <a:pt x="1142709" y="584680"/>
                      </a:cubicBezTo>
                      <a:cubicBezTo>
                        <a:pt x="1213735" y="626724"/>
                        <a:pt x="1218317" y="688783"/>
                        <a:pt x="1209322" y="756873"/>
                      </a:cubicBezTo>
                      <a:cubicBezTo>
                        <a:pt x="1177501" y="716002"/>
                        <a:pt x="1130999" y="696907"/>
                        <a:pt x="1085261" y="674629"/>
                      </a:cubicBezTo>
                      <a:cubicBezTo>
                        <a:pt x="1008805" y="637443"/>
                        <a:pt x="970959" y="579572"/>
                        <a:pt x="996416" y="489456"/>
                      </a:cubicBezTo>
                      <a:close/>
                      <a:moveTo>
                        <a:pt x="2423243" y="478603"/>
                      </a:moveTo>
                      <a:cubicBezTo>
                        <a:pt x="2430629" y="481854"/>
                        <a:pt x="2446094" y="498060"/>
                        <a:pt x="2451631" y="506728"/>
                      </a:cubicBezTo>
                      <a:cubicBezTo>
                        <a:pt x="2498472" y="579926"/>
                        <a:pt x="2469027" y="705971"/>
                        <a:pt x="2370168" y="730092"/>
                      </a:cubicBezTo>
                      <a:cubicBezTo>
                        <a:pt x="2336055" y="738467"/>
                        <a:pt x="2322478" y="775988"/>
                        <a:pt x="2288451" y="783609"/>
                      </a:cubicBezTo>
                      <a:cubicBezTo>
                        <a:pt x="2283105" y="712923"/>
                        <a:pt x="2306865" y="651701"/>
                        <a:pt x="2362022" y="608234"/>
                      </a:cubicBezTo>
                      <a:cubicBezTo>
                        <a:pt x="2405978" y="573645"/>
                        <a:pt x="2419046" y="531267"/>
                        <a:pt x="2419216" y="480430"/>
                      </a:cubicBezTo>
                      <a:cubicBezTo>
                        <a:pt x="2419216" y="477876"/>
                        <a:pt x="2420780" y="477520"/>
                        <a:pt x="2423243" y="478603"/>
                      </a:cubicBezTo>
                      <a:close/>
                      <a:moveTo>
                        <a:pt x="72152" y="461199"/>
                      </a:moveTo>
                      <a:cubicBezTo>
                        <a:pt x="77923" y="467899"/>
                        <a:pt x="73850" y="474431"/>
                        <a:pt x="73086" y="481132"/>
                      </a:cubicBezTo>
                      <a:cubicBezTo>
                        <a:pt x="64600" y="555838"/>
                        <a:pt x="95912" y="607177"/>
                        <a:pt x="165241" y="638332"/>
                      </a:cubicBezTo>
                      <a:cubicBezTo>
                        <a:pt x="182552" y="646122"/>
                        <a:pt x="196383" y="661447"/>
                        <a:pt x="211742" y="673340"/>
                      </a:cubicBezTo>
                      <a:cubicBezTo>
                        <a:pt x="217513" y="692854"/>
                        <a:pt x="223283" y="712285"/>
                        <a:pt x="229053" y="731798"/>
                      </a:cubicBezTo>
                      <a:cubicBezTo>
                        <a:pt x="197656" y="726187"/>
                        <a:pt x="166514" y="717979"/>
                        <a:pt x="134862" y="715551"/>
                      </a:cubicBezTo>
                      <a:cubicBezTo>
                        <a:pt x="63158" y="710106"/>
                        <a:pt x="12328" y="661029"/>
                        <a:pt x="8594" y="589171"/>
                      </a:cubicBezTo>
                      <a:cubicBezTo>
                        <a:pt x="7746" y="572672"/>
                        <a:pt x="8764" y="556089"/>
                        <a:pt x="8934" y="539506"/>
                      </a:cubicBezTo>
                      <a:cubicBezTo>
                        <a:pt x="26924" y="524849"/>
                        <a:pt x="23105" y="497128"/>
                        <a:pt x="43301" y="483561"/>
                      </a:cubicBezTo>
                      <a:cubicBezTo>
                        <a:pt x="53399" y="476776"/>
                        <a:pt x="58575" y="463544"/>
                        <a:pt x="72152" y="461199"/>
                      </a:cubicBezTo>
                      <a:close/>
                      <a:moveTo>
                        <a:pt x="476223" y="440211"/>
                      </a:moveTo>
                      <a:cubicBezTo>
                        <a:pt x="487070" y="438810"/>
                        <a:pt x="498264" y="438819"/>
                        <a:pt x="509669" y="440272"/>
                      </a:cubicBezTo>
                      <a:cubicBezTo>
                        <a:pt x="524876" y="442210"/>
                        <a:pt x="540458" y="446717"/>
                        <a:pt x="556093" y="453878"/>
                      </a:cubicBezTo>
                      <a:cubicBezTo>
                        <a:pt x="570773" y="460578"/>
                        <a:pt x="585114" y="468116"/>
                        <a:pt x="599540" y="475235"/>
                      </a:cubicBezTo>
                      <a:cubicBezTo>
                        <a:pt x="598946" y="480176"/>
                        <a:pt x="618463" y="489389"/>
                        <a:pt x="596654" y="489807"/>
                      </a:cubicBezTo>
                      <a:cubicBezTo>
                        <a:pt x="551850" y="490644"/>
                        <a:pt x="515361" y="509824"/>
                        <a:pt x="480740" y="536372"/>
                      </a:cubicBezTo>
                      <a:cubicBezTo>
                        <a:pt x="452567" y="557897"/>
                        <a:pt x="418539" y="567193"/>
                        <a:pt x="382899" y="569957"/>
                      </a:cubicBezTo>
                      <a:cubicBezTo>
                        <a:pt x="375432" y="569036"/>
                        <a:pt x="367795" y="568784"/>
                        <a:pt x="360582" y="567026"/>
                      </a:cubicBezTo>
                      <a:cubicBezTo>
                        <a:pt x="351587" y="564848"/>
                        <a:pt x="338010" y="569622"/>
                        <a:pt x="335210" y="556891"/>
                      </a:cubicBezTo>
                      <a:cubicBezTo>
                        <a:pt x="333088" y="547345"/>
                        <a:pt x="345138" y="544078"/>
                        <a:pt x="350654" y="537797"/>
                      </a:cubicBezTo>
                      <a:cubicBezTo>
                        <a:pt x="364570" y="522052"/>
                        <a:pt x="378656" y="506306"/>
                        <a:pt x="391640" y="489891"/>
                      </a:cubicBezTo>
                      <a:cubicBezTo>
                        <a:pt x="414265" y="461295"/>
                        <a:pt x="443683" y="444412"/>
                        <a:pt x="476223" y="440211"/>
                      </a:cubicBezTo>
                      <a:close/>
                      <a:moveTo>
                        <a:pt x="1914909" y="438119"/>
                      </a:moveTo>
                      <a:cubicBezTo>
                        <a:pt x="1965993" y="437281"/>
                        <a:pt x="2002227" y="458972"/>
                        <a:pt x="2030569" y="495656"/>
                      </a:cubicBezTo>
                      <a:cubicBezTo>
                        <a:pt x="2045759" y="515253"/>
                        <a:pt x="2044062" y="496409"/>
                        <a:pt x="2062985" y="521618"/>
                      </a:cubicBezTo>
                      <a:cubicBezTo>
                        <a:pt x="1969642" y="563494"/>
                        <a:pt x="1945034" y="548586"/>
                        <a:pt x="1886143" y="517179"/>
                      </a:cubicBezTo>
                      <a:cubicBezTo>
                        <a:pt x="1856273" y="501267"/>
                        <a:pt x="1823603" y="508804"/>
                        <a:pt x="1790339" y="513662"/>
                      </a:cubicBezTo>
                      <a:cubicBezTo>
                        <a:pt x="1793903" y="504282"/>
                        <a:pt x="1868153" y="438872"/>
                        <a:pt x="1914909" y="438119"/>
                      </a:cubicBezTo>
                      <a:close/>
                      <a:moveTo>
                        <a:pt x="358714" y="404003"/>
                      </a:moveTo>
                      <a:cubicBezTo>
                        <a:pt x="386208" y="402747"/>
                        <a:pt x="411835" y="411541"/>
                        <a:pt x="438650" y="411960"/>
                      </a:cubicBezTo>
                      <a:cubicBezTo>
                        <a:pt x="437716" y="416817"/>
                        <a:pt x="458591" y="422429"/>
                        <a:pt x="437801" y="426701"/>
                      </a:cubicBezTo>
                      <a:cubicBezTo>
                        <a:pt x="390027" y="436499"/>
                        <a:pt x="359648" y="466984"/>
                        <a:pt x="337755" y="508190"/>
                      </a:cubicBezTo>
                      <a:cubicBezTo>
                        <a:pt x="320529" y="540601"/>
                        <a:pt x="299314" y="569495"/>
                        <a:pt x="260704" y="579964"/>
                      </a:cubicBezTo>
                      <a:cubicBezTo>
                        <a:pt x="258159" y="567066"/>
                        <a:pt x="257819" y="553080"/>
                        <a:pt x="252558" y="541355"/>
                      </a:cubicBezTo>
                      <a:cubicBezTo>
                        <a:pt x="221331" y="471256"/>
                        <a:pt x="292611" y="407019"/>
                        <a:pt x="358714" y="404003"/>
                      </a:cubicBezTo>
                      <a:close/>
                      <a:moveTo>
                        <a:pt x="272701" y="387599"/>
                      </a:moveTo>
                      <a:cubicBezTo>
                        <a:pt x="277124" y="388646"/>
                        <a:pt x="280985" y="391012"/>
                        <a:pt x="283446" y="395493"/>
                      </a:cubicBezTo>
                      <a:cubicBezTo>
                        <a:pt x="289811" y="407050"/>
                        <a:pt x="279967" y="414587"/>
                        <a:pt x="272839" y="422041"/>
                      </a:cubicBezTo>
                      <a:cubicBezTo>
                        <a:pt x="267408" y="427737"/>
                        <a:pt x="260196" y="431337"/>
                        <a:pt x="254256" y="436697"/>
                      </a:cubicBezTo>
                      <a:cubicBezTo>
                        <a:pt x="224471" y="463833"/>
                        <a:pt x="211488" y="495825"/>
                        <a:pt x="224810" y="535272"/>
                      </a:cubicBezTo>
                      <a:cubicBezTo>
                        <a:pt x="233381" y="560733"/>
                        <a:pt x="232532" y="586863"/>
                        <a:pt x="230835" y="612910"/>
                      </a:cubicBezTo>
                      <a:cubicBezTo>
                        <a:pt x="229308" y="636276"/>
                        <a:pt x="220228" y="648504"/>
                        <a:pt x="195789" y="631837"/>
                      </a:cubicBezTo>
                      <a:cubicBezTo>
                        <a:pt x="192565" y="629576"/>
                        <a:pt x="189085" y="627649"/>
                        <a:pt x="185691" y="625640"/>
                      </a:cubicBezTo>
                      <a:cubicBezTo>
                        <a:pt x="96082" y="573714"/>
                        <a:pt x="87851" y="547500"/>
                        <a:pt x="131722" y="454621"/>
                      </a:cubicBezTo>
                      <a:cubicBezTo>
                        <a:pt x="134862" y="447586"/>
                        <a:pt x="138341" y="440634"/>
                        <a:pt x="140462" y="433180"/>
                      </a:cubicBezTo>
                      <a:cubicBezTo>
                        <a:pt x="142414" y="427569"/>
                        <a:pt x="145893" y="423130"/>
                        <a:pt x="150306" y="419277"/>
                      </a:cubicBezTo>
                      <a:cubicBezTo>
                        <a:pt x="154549" y="418943"/>
                        <a:pt x="158706" y="418607"/>
                        <a:pt x="162949" y="418273"/>
                      </a:cubicBezTo>
                      <a:cubicBezTo>
                        <a:pt x="189764" y="392728"/>
                        <a:pt x="225234" y="393148"/>
                        <a:pt x="258583" y="387620"/>
                      </a:cubicBezTo>
                      <a:cubicBezTo>
                        <a:pt x="263292" y="386824"/>
                        <a:pt x="268278" y="386552"/>
                        <a:pt x="272701" y="387599"/>
                      </a:cubicBezTo>
                      <a:close/>
                      <a:moveTo>
                        <a:pt x="2275128" y="386938"/>
                      </a:moveTo>
                      <a:cubicBezTo>
                        <a:pt x="2286498" y="378227"/>
                        <a:pt x="2378653" y="437774"/>
                        <a:pt x="2385442" y="453938"/>
                      </a:cubicBezTo>
                      <a:cubicBezTo>
                        <a:pt x="2411663" y="516751"/>
                        <a:pt x="2381623" y="572194"/>
                        <a:pt x="2327739" y="614321"/>
                      </a:cubicBezTo>
                      <a:cubicBezTo>
                        <a:pt x="2308816" y="629060"/>
                        <a:pt x="2289299" y="661304"/>
                        <a:pt x="2275128" y="680064"/>
                      </a:cubicBezTo>
                      <a:cubicBezTo>
                        <a:pt x="2262569" y="696564"/>
                        <a:pt x="2230238" y="589112"/>
                        <a:pt x="2249670" y="546064"/>
                      </a:cubicBezTo>
                      <a:cubicBezTo>
                        <a:pt x="2306355" y="492212"/>
                        <a:pt x="2263248" y="396066"/>
                        <a:pt x="2275128" y="386938"/>
                      </a:cubicBezTo>
                      <a:close/>
                      <a:moveTo>
                        <a:pt x="2040010" y="364800"/>
                      </a:moveTo>
                      <a:cubicBezTo>
                        <a:pt x="2066294" y="365889"/>
                        <a:pt x="2083266" y="378451"/>
                        <a:pt x="2105414" y="395034"/>
                      </a:cubicBezTo>
                      <a:cubicBezTo>
                        <a:pt x="2127561" y="411700"/>
                        <a:pt x="2158364" y="508432"/>
                        <a:pt x="2164814" y="529035"/>
                      </a:cubicBezTo>
                      <a:cubicBezTo>
                        <a:pt x="2168123" y="539504"/>
                        <a:pt x="2069519" y="503156"/>
                        <a:pt x="2047117" y="475434"/>
                      </a:cubicBezTo>
                      <a:cubicBezTo>
                        <a:pt x="2019708" y="441515"/>
                        <a:pt x="1961411" y="408099"/>
                        <a:pt x="1918728" y="403409"/>
                      </a:cubicBezTo>
                      <a:cubicBezTo>
                        <a:pt x="1978128" y="374096"/>
                        <a:pt x="2013726" y="363711"/>
                        <a:pt x="2040010" y="364800"/>
                      </a:cubicBezTo>
                      <a:close/>
                      <a:moveTo>
                        <a:pt x="2124120" y="352951"/>
                      </a:moveTo>
                      <a:cubicBezTo>
                        <a:pt x="2167863" y="354788"/>
                        <a:pt x="2228371" y="371135"/>
                        <a:pt x="2241100" y="386587"/>
                      </a:cubicBezTo>
                      <a:cubicBezTo>
                        <a:pt x="2268509" y="419920"/>
                        <a:pt x="2269442" y="469752"/>
                        <a:pt x="2253913" y="504089"/>
                      </a:cubicBezTo>
                      <a:cubicBezTo>
                        <a:pt x="2243476" y="527121"/>
                        <a:pt x="2232954" y="549985"/>
                        <a:pt x="2225741" y="575362"/>
                      </a:cubicBezTo>
                      <a:cubicBezTo>
                        <a:pt x="2209872" y="567824"/>
                        <a:pt x="2200538" y="556266"/>
                        <a:pt x="2192137" y="543704"/>
                      </a:cubicBezTo>
                      <a:cubicBezTo>
                        <a:pt x="2180851" y="521259"/>
                        <a:pt x="2178306" y="497474"/>
                        <a:pt x="2177202" y="472599"/>
                      </a:cubicBezTo>
                      <a:cubicBezTo>
                        <a:pt x="2175420" y="429300"/>
                        <a:pt x="2098285" y="363221"/>
                        <a:pt x="2088357" y="356521"/>
                      </a:cubicBezTo>
                      <a:cubicBezTo>
                        <a:pt x="2096822" y="353338"/>
                        <a:pt x="2109539" y="352338"/>
                        <a:pt x="2124120" y="352951"/>
                      </a:cubicBezTo>
                      <a:close/>
                      <a:moveTo>
                        <a:pt x="997519" y="334253"/>
                      </a:moveTo>
                      <a:cubicBezTo>
                        <a:pt x="1033414" y="368340"/>
                        <a:pt x="1073127" y="394554"/>
                        <a:pt x="1118271" y="416999"/>
                      </a:cubicBezTo>
                      <a:cubicBezTo>
                        <a:pt x="1193454" y="454352"/>
                        <a:pt x="1210935" y="523278"/>
                        <a:pt x="1194218" y="604936"/>
                      </a:cubicBezTo>
                      <a:cubicBezTo>
                        <a:pt x="1160106" y="538270"/>
                        <a:pt x="1079322" y="531905"/>
                        <a:pt x="1031462" y="482744"/>
                      </a:cubicBezTo>
                      <a:cubicBezTo>
                        <a:pt x="990052" y="440198"/>
                        <a:pt x="975117" y="389947"/>
                        <a:pt x="997519" y="334253"/>
                      </a:cubicBezTo>
                      <a:close/>
                      <a:moveTo>
                        <a:pt x="1019242" y="157920"/>
                      </a:moveTo>
                      <a:cubicBezTo>
                        <a:pt x="1053949" y="232291"/>
                        <a:pt x="1131508" y="247869"/>
                        <a:pt x="1170797" y="307750"/>
                      </a:cubicBezTo>
                      <a:cubicBezTo>
                        <a:pt x="1200073" y="352389"/>
                        <a:pt x="1192266" y="395688"/>
                        <a:pt x="1186072" y="452639"/>
                      </a:cubicBezTo>
                      <a:cubicBezTo>
                        <a:pt x="1150686" y="397363"/>
                        <a:pt x="1102572" y="371233"/>
                        <a:pt x="1060992" y="337230"/>
                      </a:cubicBezTo>
                      <a:cubicBezTo>
                        <a:pt x="1008805" y="294518"/>
                        <a:pt x="1000574" y="234301"/>
                        <a:pt x="1019242" y="157920"/>
                      </a:cubicBezTo>
                      <a:close/>
                      <a:moveTo>
                        <a:pt x="1071090" y="0"/>
                      </a:moveTo>
                      <a:cubicBezTo>
                        <a:pt x="1088910" y="59798"/>
                        <a:pt x="1138212" y="92461"/>
                        <a:pt x="1177670" y="134420"/>
                      </a:cubicBezTo>
                      <a:cubicBezTo>
                        <a:pt x="1223917" y="183414"/>
                        <a:pt x="1232828" y="245474"/>
                        <a:pt x="1195151" y="311470"/>
                      </a:cubicBezTo>
                      <a:cubicBezTo>
                        <a:pt x="1185477" y="273195"/>
                        <a:pt x="1162820" y="243883"/>
                        <a:pt x="1134308" y="226295"/>
                      </a:cubicBezTo>
                      <a:cubicBezTo>
                        <a:pt x="1056579" y="178306"/>
                        <a:pt x="1027049" y="133750"/>
                        <a:pt x="1071090" y="0"/>
                      </a:cubicBezTo>
                      <a:close/>
                    </a:path>
                  </a:pathLst>
                </a:custGeom>
                <a:solidFill>
                  <a:srgbClr val="B88B32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27BAB81-BB02-4A3F-98CE-70C55FAF3CFE}"/>
                  </a:ext>
                </a:extLst>
              </p:cNvPr>
              <p:cNvGrpSpPr/>
              <p:nvPr/>
            </p:nvGrpSpPr>
            <p:grpSpPr>
              <a:xfrm>
                <a:off x="7802260" y="1931175"/>
                <a:ext cx="550467" cy="4883223"/>
                <a:chOff x="7802260" y="1931175"/>
                <a:chExt cx="550467" cy="4883223"/>
              </a:xfrm>
            </p:grpSpPr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95A56426-9670-4055-A9B7-BFD753B5281F}"/>
                    </a:ext>
                  </a:extLst>
                </p:cNvPr>
                <p:cNvSpPr/>
                <p:nvPr/>
              </p:nvSpPr>
              <p:spPr>
                <a:xfrm>
                  <a:off x="7802260" y="1931175"/>
                  <a:ext cx="550467" cy="4883223"/>
                </a:xfrm>
                <a:custGeom>
                  <a:avLst/>
                  <a:gdLst>
                    <a:gd name="connsiteX0" fmla="*/ 299725 w 550467"/>
                    <a:gd name="connsiteY0" fmla="*/ 122288 h 4883223"/>
                    <a:gd name="connsiteX1" fmla="*/ 96068 w 550467"/>
                    <a:gd name="connsiteY1" fmla="*/ 1963687 h 4883223"/>
                    <a:gd name="connsiteX2" fmla="*/ 45068 w 550467"/>
                    <a:gd name="connsiteY2" fmla="*/ 2791044 h 4883223"/>
                    <a:gd name="connsiteX3" fmla="*/ 518 w 550467"/>
                    <a:gd name="connsiteY3" fmla="*/ 3991262 h 4883223"/>
                    <a:gd name="connsiteX4" fmla="*/ 67131 w 550467"/>
                    <a:gd name="connsiteY4" fmla="*/ 4699904 h 4883223"/>
                    <a:gd name="connsiteX5" fmla="*/ 231839 w 550467"/>
                    <a:gd name="connsiteY5" fmla="*/ 4882686 h 4883223"/>
                    <a:gd name="connsiteX6" fmla="*/ 312623 w 550467"/>
                    <a:gd name="connsiteY6" fmla="*/ 4699904 h 4883223"/>
                    <a:gd name="connsiteX7" fmla="*/ 240325 w 550467"/>
                    <a:gd name="connsiteY7" fmla="*/ 3991687 h 4883223"/>
                    <a:gd name="connsiteX8" fmla="*/ 367610 w 550467"/>
                    <a:gd name="connsiteY8" fmla="*/ 1581745 h 4883223"/>
                    <a:gd name="connsiteX9" fmla="*/ 537325 w 550467"/>
                    <a:gd name="connsiteY9" fmla="*/ 283431 h 4883223"/>
                    <a:gd name="connsiteX10" fmla="*/ 469439 w 550467"/>
                    <a:gd name="connsiteY10" fmla="*/ 3403 h 4883223"/>
                    <a:gd name="connsiteX11" fmla="*/ 299725 w 550467"/>
                    <a:gd name="connsiteY11" fmla="*/ 122288 h 48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467" h="4883223">
                      <a:moveTo>
                        <a:pt x="299725" y="122288"/>
                      </a:moveTo>
                      <a:lnTo>
                        <a:pt x="96068" y="1963687"/>
                      </a:lnTo>
                      <a:cubicBezTo>
                        <a:pt x="96068" y="1963687"/>
                        <a:pt x="44984" y="2625572"/>
                        <a:pt x="45068" y="2791044"/>
                      </a:cubicBezTo>
                      <a:cubicBezTo>
                        <a:pt x="45153" y="2956515"/>
                        <a:pt x="4252" y="3803983"/>
                        <a:pt x="518" y="3991262"/>
                      </a:cubicBezTo>
                      <a:cubicBezTo>
                        <a:pt x="-5761" y="4305743"/>
                        <a:pt x="46681" y="4601979"/>
                        <a:pt x="67131" y="4699904"/>
                      </a:cubicBezTo>
                      <a:cubicBezTo>
                        <a:pt x="87582" y="4797829"/>
                        <a:pt x="146982" y="4891172"/>
                        <a:pt x="231839" y="4882686"/>
                      </a:cubicBezTo>
                      <a:cubicBezTo>
                        <a:pt x="316696" y="4874201"/>
                        <a:pt x="342577" y="4864951"/>
                        <a:pt x="312623" y="4699904"/>
                      </a:cubicBezTo>
                      <a:cubicBezTo>
                        <a:pt x="282753" y="4534772"/>
                        <a:pt x="231839" y="4229287"/>
                        <a:pt x="240325" y="3991687"/>
                      </a:cubicBezTo>
                      <a:cubicBezTo>
                        <a:pt x="248810" y="3754087"/>
                        <a:pt x="367610" y="1581745"/>
                        <a:pt x="367610" y="1581745"/>
                      </a:cubicBezTo>
                      <a:cubicBezTo>
                        <a:pt x="367610" y="1581745"/>
                        <a:pt x="520353" y="393745"/>
                        <a:pt x="537325" y="283431"/>
                      </a:cubicBezTo>
                      <a:cubicBezTo>
                        <a:pt x="549459" y="204260"/>
                        <a:pt x="579753" y="20374"/>
                        <a:pt x="469439" y="3403"/>
                      </a:cubicBezTo>
                      <a:cubicBezTo>
                        <a:pt x="291494" y="-23921"/>
                        <a:pt x="299725" y="122288"/>
                        <a:pt x="299725" y="122288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54D4B800-33C5-4C8D-8434-1CB07E856BAB}"/>
                    </a:ext>
                  </a:extLst>
                </p:cNvPr>
                <p:cNvSpPr/>
                <p:nvPr/>
              </p:nvSpPr>
              <p:spPr>
                <a:xfrm>
                  <a:off x="7819023" y="1967429"/>
                  <a:ext cx="518503" cy="4827093"/>
                </a:xfrm>
                <a:custGeom>
                  <a:avLst/>
                  <a:gdLst>
                    <a:gd name="connsiteX0" fmla="*/ 70310 w 518503"/>
                    <a:gd name="connsiteY0" fmla="*/ 4585666 h 4827093"/>
                    <a:gd name="connsiteX1" fmla="*/ 226107 w 518503"/>
                    <a:gd name="connsiteY1" fmla="*/ 4683845 h 4827093"/>
                    <a:gd name="connsiteX2" fmla="*/ 291447 w 518503"/>
                    <a:gd name="connsiteY2" fmla="*/ 4795602 h 4827093"/>
                    <a:gd name="connsiteX3" fmla="*/ 181133 w 518503"/>
                    <a:gd name="connsiteY3" fmla="*/ 4821060 h 4827093"/>
                    <a:gd name="connsiteX4" fmla="*/ 70310 w 518503"/>
                    <a:gd name="connsiteY4" fmla="*/ 4585666 h 4827093"/>
                    <a:gd name="connsiteX5" fmla="*/ 37215 w 518503"/>
                    <a:gd name="connsiteY5" fmla="*/ 4418073 h 4827093"/>
                    <a:gd name="connsiteX6" fmla="*/ 219573 w 518503"/>
                    <a:gd name="connsiteY6" fmla="*/ 4533054 h 4827093"/>
                    <a:gd name="connsiteX7" fmla="*/ 277615 w 518503"/>
                    <a:gd name="connsiteY7" fmla="*/ 4688852 h 4827093"/>
                    <a:gd name="connsiteX8" fmla="*/ 169762 w 518503"/>
                    <a:gd name="connsiteY8" fmla="*/ 4624106 h 4827093"/>
                    <a:gd name="connsiteX9" fmla="*/ 37215 w 518503"/>
                    <a:gd name="connsiteY9" fmla="*/ 4418073 h 4827093"/>
                    <a:gd name="connsiteX10" fmla="*/ 27032 w 518503"/>
                    <a:gd name="connsiteY10" fmla="*/ 4279417 h 4827093"/>
                    <a:gd name="connsiteX11" fmla="*/ 166028 w 518503"/>
                    <a:gd name="connsiteY11" fmla="*/ 4358419 h 4827093"/>
                    <a:gd name="connsiteX12" fmla="*/ 259965 w 518503"/>
                    <a:gd name="connsiteY12" fmla="*/ 4544765 h 4827093"/>
                    <a:gd name="connsiteX13" fmla="*/ 108071 w 518503"/>
                    <a:gd name="connsiteY13" fmla="*/ 4453204 h 4827093"/>
                    <a:gd name="connsiteX14" fmla="*/ 27032 w 518503"/>
                    <a:gd name="connsiteY14" fmla="*/ 4279417 h 4827093"/>
                    <a:gd name="connsiteX15" fmla="*/ 4546 w 518503"/>
                    <a:gd name="connsiteY15" fmla="*/ 4100623 h 4827093"/>
                    <a:gd name="connsiteX16" fmla="*/ 179860 w 518503"/>
                    <a:gd name="connsiteY16" fmla="*/ 4226042 h 4827093"/>
                    <a:gd name="connsiteX17" fmla="*/ 228738 w 518503"/>
                    <a:gd name="connsiteY17" fmla="*/ 4384979 h 4827093"/>
                    <a:gd name="connsiteX18" fmla="*/ 124873 w 518503"/>
                    <a:gd name="connsiteY18" fmla="*/ 4314039 h 4827093"/>
                    <a:gd name="connsiteX19" fmla="*/ 4546 w 518503"/>
                    <a:gd name="connsiteY19" fmla="*/ 4100623 h 4827093"/>
                    <a:gd name="connsiteX20" fmla="*/ 10061 w 518503"/>
                    <a:gd name="connsiteY20" fmla="*/ 3961542 h 4827093"/>
                    <a:gd name="connsiteX21" fmla="*/ 136074 w 518503"/>
                    <a:gd name="connsiteY21" fmla="*/ 4052000 h 4827093"/>
                    <a:gd name="connsiteX22" fmla="*/ 207608 w 518503"/>
                    <a:gd name="connsiteY22" fmla="*/ 4241486 h 4827093"/>
                    <a:gd name="connsiteX23" fmla="*/ 70395 w 518503"/>
                    <a:gd name="connsiteY23" fmla="*/ 4137536 h 4827093"/>
                    <a:gd name="connsiteX24" fmla="*/ 10061 w 518503"/>
                    <a:gd name="connsiteY24" fmla="*/ 3961542 h 4827093"/>
                    <a:gd name="connsiteX25" fmla="*/ 8449 w 518503"/>
                    <a:gd name="connsiteY25" fmla="*/ 3797937 h 4827093"/>
                    <a:gd name="connsiteX26" fmla="*/ 139808 w 518503"/>
                    <a:gd name="connsiteY26" fmla="*/ 3901293 h 4827093"/>
                    <a:gd name="connsiteX27" fmla="*/ 196662 w 518503"/>
                    <a:gd name="connsiteY27" fmla="*/ 4080850 h 4827093"/>
                    <a:gd name="connsiteX28" fmla="*/ 85244 w 518503"/>
                    <a:gd name="connsiteY28" fmla="*/ 3991666 h 4827093"/>
                    <a:gd name="connsiteX29" fmla="*/ 8449 w 518503"/>
                    <a:gd name="connsiteY29" fmla="*/ 3797937 h 4827093"/>
                    <a:gd name="connsiteX30" fmla="*/ 16340 w 518503"/>
                    <a:gd name="connsiteY30" fmla="*/ 3660469 h 4827093"/>
                    <a:gd name="connsiteX31" fmla="*/ 133698 w 518503"/>
                    <a:gd name="connsiteY31" fmla="*/ 3746429 h 4827093"/>
                    <a:gd name="connsiteX32" fmla="*/ 205742 w 518503"/>
                    <a:gd name="connsiteY32" fmla="*/ 3938715 h 4827093"/>
                    <a:gd name="connsiteX33" fmla="*/ 47738 w 518503"/>
                    <a:gd name="connsiteY33" fmla="*/ 3812024 h 4827093"/>
                    <a:gd name="connsiteX34" fmla="*/ 16340 w 518503"/>
                    <a:gd name="connsiteY34" fmla="*/ 3660469 h 4827093"/>
                    <a:gd name="connsiteX35" fmla="*/ 14050 w 518503"/>
                    <a:gd name="connsiteY35" fmla="*/ 3507896 h 4827093"/>
                    <a:gd name="connsiteX36" fmla="*/ 193947 w 518503"/>
                    <a:gd name="connsiteY36" fmla="*/ 3646552 h 4827093"/>
                    <a:gd name="connsiteX37" fmla="*/ 230096 w 518503"/>
                    <a:gd name="connsiteY37" fmla="*/ 3798617 h 4827093"/>
                    <a:gd name="connsiteX38" fmla="*/ 82784 w 518503"/>
                    <a:gd name="connsiteY38" fmla="*/ 3692969 h 4827093"/>
                    <a:gd name="connsiteX39" fmla="*/ 14050 w 518503"/>
                    <a:gd name="connsiteY39" fmla="*/ 3507896 h 4827093"/>
                    <a:gd name="connsiteX40" fmla="*/ 26523 w 518503"/>
                    <a:gd name="connsiteY40" fmla="*/ 3356256 h 4827093"/>
                    <a:gd name="connsiteX41" fmla="*/ 168319 w 518503"/>
                    <a:gd name="connsiteY41" fmla="*/ 3472086 h 4827093"/>
                    <a:gd name="connsiteX42" fmla="*/ 228229 w 518503"/>
                    <a:gd name="connsiteY42" fmla="*/ 3653341 h 4827093"/>
                    <a:gd name="connsiteX43" fmla="*/ 145238 w 518503"/>
                    <a:gd name="connsiteY43" fmla="*/ 3578327 h 4827093"/>
                    <a:gd name="connsiteX44" fmla="*/ 26523 w 518503"/>
                    <a:gd name="connsiteY44" fmla="*/ 3356256 h 4827093"/>
                    <a:gd name="connsiteX45" fmla="*/ 33651 w 518503"/>
                    <a:gd name="connsiteY45" fmla="*/ 3198083 h 4827093"/>
                    <a:gd name="connsiteX46" fmla="*/ 194456 w 518503"/>
                    <a:gd name="connsiteY46" fmla="*/ 3329781 h 4827093"/>
                    <a:gd name="connsiteX47" fmla="*/ 236375 w 518503"/>
                    <a:gd name="connsiteY47" fmla="*/ 3490331 h 4827093"/>
                    <a:gd name="connsiteX48" fmla="*/ 141080 w 518503"/>
                    <a:gd name="connsiteY48" fmla="*/ 3415657 h 4827093"/>
                    <a:gd name="connsiteX49" fmla="*/ 33651 w 518503"/>
                    <a:gd name="connsiteY49" fmla="*/ 3198083 h 4827093"/>
                    <a:gd name="connsiteX50" fmla="*/ 47313 w 518503"/>
                    <a:gd name="connsiteY50" fmla="*/ 3044067 h 4827093"/>
                    <a:gd name="connsiteX51" fmla="*/ 166028 w 518503"/>
                    <a:gd name="connsiteY51" fmla="*/ 3145386 h 4827093"/>
                    <a:gd name="connsiteX52" fmla="*/ 226616 w 518503"/>
                    <a:gd name="connsiteY52" fmla="*/ 3347516 h 4827093"/>
                    <a:gd name="connsiteX53" fmla="*/ 97633 w 518503"/>
                    <a:gd name="connsiteY53" fmla="*/ 3231516 h 4827093"/>
                    <a:gd name="connsiteX54" fmla="*/ 47313 w 518503"/>
                    <a:gd name="connsiteY54" fmla="*/ 3044067 h 4827093"/>
                    <a:gd name="connsiteX55" fmla="*/ 54610 w 518503"/>
                    <a:gd name="connsiteY55" fmla="*/ 2875626 h 4827093"/>
                    <a:gd name="connsiteX56" fmla="*/ 202941 w 518503"/>
                    <a:gd name="connsiteY56" fmla="*/ 3021241 h 4827093"/>
                    <a:gd name="connsiteX57" fmla="*/ 230265 w 518503"/>
                    <a:gd name="connsiteY57" fmla="*/ 3184930 h 4827093"/>
                    <a:gd name="connsiteX58" fmla="*/ 142013 w 518503"/>
                    <a:gd name="connsiteY58" fmla="*/ 3101940 h 4827093"/>
                    <a:gd name="connsiteX59" fmla="*/ 54610 w 518503"/>
                    <a:gd name="connsiteY59" fmla="*/ 2875626 h 4827093"/>
                    <a:gd name="connsiteX60" fmla="*/ 65048 w 518503"/>
                    <a:gd name="connsiteY60" fmla="*/ 2739600 h 4827093"/>
                    <a:gd name="connsiteX61" fmla="*/ 181726 w 518503"/>
                    <a:gd name="connsiteY61" fmla="*/ 2839222 h 4827093"/>
                    <a:gd name="connsiteX62" fmla="*/ 241296 w 518503"/>
                    <a:gd name="connsiteY62" fmla="*/ 3037873 h 4827093"/>
                    <a:gd name="connsiteX63" fmla="*/ 114519 w 518503"/>
                    <a:gd name="connsiteY63" fmla="*/ 2923825 h 4827093"/>
                    <a:gd name="connsiteX64" fmla="*/ 65048 w 518503"/>
                    <a:gd name="connsiteY64" fmla="*/ 2739600 h 4827093"/>
                    <a:gd name="connsiteX65" fmla="*/ 71583 w 518503"/>
                    <a:gd name="connsiteY65" fmla="*/ 2593136 h 4827093"/>
                    <a:gd name="connsiteX66" fmla="*/ 197680 w 518503"/>
                    <a:gd name="connsiteY66" fmla="*/ 2702941 h 4827093"/>
                    <a:gd name="connsiteX67" fmla="*/ 245370 w 518503"/>
                    <a:gd name="connsiteY67" fmla="*/ 2885044 h 4827093"/>
                    <a:gd name="connsiteX68" fmla="*/ 138620 w 518503"/>
                    <a:gd name="connsiteY68" fmla="*/ 2790429 h 4827093"/>
                    <a:gd name="connsiteX69" fmla="*/ 71583 w 518503"/>
                    <a:gd name="connsiteY69" fmla="*/ 2593136 h 4827093"/>
                    <a:gd name="connsiteX70" fmla="*/ 77692 w 518503"/>
                    <a:gd name="connsiteY70" fmla="*/ 2455668 h 4827093"/>
                    <a:gd name="connsiteX71" fmla="*/ 190637 w 518503"/>
                    <a:gd name="connsiteY71" fmla="*/ 2547399 h 4827093"/>
                    <a:gd name="connsiteX72" fmla="*/ 253091 w 518503"/>
                    <a:gd name="connsiteY72" fmla="*/ 2743079 h 4827093"/>
                    <a:gd name="connsiteX73" fmla="*/ 101537 w 518503"/>
                    <a:gd name="connsiteY73" fmla="*/ 2608580 h 4827093"/>
                    <a:gd name="connsiteX74" fmla="*/ 77692 w 518503"/>
                    <a:gd name="connsiteY74" fmla="*/ 2455668 h 4827093"/>
                    <a:gd name="connsiteX75" fmla="*/ 80747 w 518503"/>
                    <a:gd name="connsiteY75" fmla="*/ 2289178 h 4827093"/>
                    <a:gd name="connsiteX76" fmla="*/ 246134 w 518503"/>
                    <a:gd name="connsiteY76" fmla="*/ 2444806 h 4827093"/>
                    <a:gd name="connsiteX77" fmla="*/ 267094 w 518503"/>
                    <a:gd name="connsiteY77" fmla="*/ 2599755 h 4827093"/>
                    <a:gd name="connsiteX78" fmla="*/ 130898 w 518503"/>
                    <a:gd name="connsiteY78" fmla="*/ 2480106 h 4827093"/>
                    <a:gd name="connsiteX79" fmla="*/ 80747 w 518503"/>
                    <a:gd name="connsiteY79" fmla="*/ 2289178 h 4827093"/>
                    <a:gd name="connsiteX80" fmla="*/ 91524 w 518503"/>
                    <a:gd name="connsiteY80" fmla="*/ 2138896 h 4827093"/>
                    <a:gd name="connsiteX81" fmla="*/ 222883 w 518503"/>
                    <a:gd name="connsiteY81" fmla="*/ 2266521 h 4827093"/>
                    <a:gd name="connsiteX82" fmla="*/ 266924 w 518503"/>
                    <a:gd name="connsiteY82" fmla="*/ 2452273 h 4827093"/>
                    <a:gd name="connsiteX83" fmla="*/ 190722 w 518503"/>
                    <a:gd name="connsiteY83" fmla="*/ 2370386 h 4827093"/>
                    <a:gd name="connsiteX84" fmla="*/ 91524 w 518503"/>
                    <a:gd name="connsiteY84" fmla="*/ 2138896 h 4827093"/>
                    <a:gd name="connsiteX85" fmla="*/ 98992 w 518503"/>
                    <a:gd name="connsiteY85" fmla="*/ 1989038 h 4827093"/>
                    <a:gd name="connsiteX86" fmla="*/ 247322 w 518503"/>
                    <a:gd name="connsiteY86" fmla="*/ 2134653 h 4827093"/>
                    <a:gd name="connsiteX87" fmla="*/ 274646 w 518503"/>
                    <a:gd name="connsiteY87" fmla="*/ 2298342 h 4827093"/>
                    <a:gd name="connsiteX88" fmla="*/ 186394 w 518503"/>
                    <a:gd name="connsiteY88" fmla="*/ 2215352 h 4827093"/>
                    <a:gd name="connsiteX89" fmla="*/ 98992 w 518503"/>
                    <a:gd name="connsiteY89" fmla="*/ 1989038 h 4827093"/>
                    <a:gd name="connsiteX90" fmla="*/ 116132 w 518503"/>
                    <a:gd name="connsiteY90" fmla="*/ 1852079 h 4827093"/>
                    <a:gd name="connsiteX91" fmla="*/ 234847 w 518503"/>
                    <a:gd name="connsiteY91" fmla="*/ 1953398 h 4827093"/>
                    <a:gd name="connsiteX92" fmla="*/ 295435 w 518503"/>
                    <a:gd name="connsiteY92" fmla="*/ 2155528 h 4827093"/>
                    <a:gd name="connsiteX93" fmla="*/ 166452 w 518503"/>
                    <a:gd name="connsiteY93" fmla="*/ 2039528 h 4827093"/>
                    <a:gd name="connsiteX94" fmla="*/ 116132 w 518503"/>
                    <a:gd name="connsiteY94" fmla="*/ 1852079 h 4827093"/>
                    <a:gd name="connsiteX95" fmla="*/ 129624 w 518503"/>
                    <a:gd name="connsiteY95" fmla="*/ 1691190 h 4827093"/>
                    <a:gd name="connsiteX96" fmla="*/ 269723 w 518503"/>
                    <a:gd name="connsiteY96" fmla="*/ 1828744 h 4827093"/>
                    <a:gd name="connsiteX97" fmla="*/ 295520 w 518503"/>
                    <a:gd name="connsiteY97" fmla="*/ 1983353 h 4827093"/>
                    <a:gd name="connsiteX98" fmla="*/ 212190 w 518503"/>
                    <a:gd name="connsiteY98" fmla="*/ 1905030 h 4827093"/>
                    <a:gd name="connsiteX99" fmla="*/ 129624 w 518503"/>
                    <a:gd name="connsiteY99" fmla="*/ 1691190 h 4827093"/>
                    <a:gd name="connsiteX100" fmla="*/ 148039 w 518503"/>
                    <a:gd name="connsiteY100" fmla="*/ 1571202 h 4827093"/>
                    <a:gd name="connsiteX101" fmla="*/ 258268 w 518503"/>
                    <a:gd name="connsiteY101" fmla="*/ 1665308 h 4827093"/>
                    <a:gd name="connsiteX102" fmla="*/ 314528 w 518503"/>
                    <a:gd name="connsiteY102" fmla="*/ 1852927 h 4827093"/>
                    <a:gd name="connsiteX103" fmla="*/ 194795 w 518503"/>
                    <a:gd name="connsiteY103" fmla="*/ 1745244 h 4827093"/>
                    <a:gd name="connsiteX104" fmla="*/ 148039 w 518503"/>
                    <a:gd name="connsiteY104" fmla="*/ 1571202 h 4827093"/>
                    <a:gd name="connsiteX105" fmla="*/ 162634 w 518503"/>
                    <a:gd name="connsiteY105" fmla="*/ 1432800 h 4827093"/>
                    <a:gd name="connsiteX106" fmla="*/ 281688 w 518503"/>
                    <a:gd name="connsiteY106" fmla="*/ 1536495 h 4827093"/>
                    <a:gd name="connsiteX107" fmla="*/ 326832 w 518503"/>
                    <a:gd name="connsiteY107" fmla="*/ 1708501 h 4827093"/>
                    <a:gd name="connsiteX108" fmla="*/ 225937 w 518503"/>
                    <a:gd name="connsiteY108" fmla="*/ 1619146 h 4827093"/>
                    <a:gd name="connsiteX109" fmla="*/ 162634 w 518503"/>
                    <a:gd name="connsiteY109" fmla="*/ 1432800 h 4827093"/>
                    <a:gd name="connsiteX110" fmla="*/ 176890 w 518503"/>
                    <a:gd name="connsiteY110" fmla="*/ 1303054 h 4827093"/>
                    <a:gd name="connsiteX111" fmla="*/ 283556 w 518503"/>
                    <a:gd name="connsiteY111" fmla="*/ 1389693 h 4827093"/>
                    <a:gd name="connsiteX112" fmla="*/ 342531 w 518503"/>
                    <a:gd name="connsiteY112" fmla="*/ 1574512 h 4827093"/>
                    <a:gd name="connsiteX113" fmla="*/ 199377 w 518503"/>
                    <a:gd name="connsiteY113" fmla="*/ 1447481 h 4827093"/>
                    <a:gd name="connsiteX114" fmla="*/ 176890 w 518503"/>
                    <a:gd name="connsiteY114" fmla="*/ 1303054 h 4827093"/>
                    <a:gd name="connsiteX115" fmla="*/ 188175 w 518503"/>
                    <a:gd name="connsiteY115" fmla="*/ 1154214 h 4827093"/>
                    <a:gd name="connsiteX116" fmla="*/ 344397 w 518503"/>
                    <a:gd name="connsiteY116" fmla="*/ 1301272 h 4827093"/>
                    <a:gd name="connsiteX117" fmla="*/ 364254 w 518503"/>
                    <a:gd name="connsiteY117" fmla="*/ 1447565 h 4827093"/>
                    <a:gd name="connsiteX118" fmla="*/ 235611 w 518503"/>
                    <a:gd name="connsiteY118" fmla="*/ 1334535 h 4827093"/>
                    <a:gd name="connsiteX119" fmla="*/ 188175 w 518503"/>
                    <a:gd name="connsiteY119" fmla="*/ 1154214 h 4827093"/>
                    <a:gd name="connsiteX120" fmla="*/ 206929 w 518503"/>
                    <a:gd name="connsiteY120" fmla="*/ 1012333 h 4827093"/>
                    <a:gd name="connsiteX121" fmla="*/ 330990 w 518503"/>
                    <a:gd name="connsiteY121" fmla="*/ 1132830 h 4827093"/>
                    <a:gd name="connsiteX122" fmla="*/ 372570 w 518503"/>
                    <a:gd name="connsiteY122" fmla="*/ 1308314 h 4827093"/>
                    <a:gd name="connsiteX123" fmla="*/ 300611 w 518503"/>
                    <a:gd name="connsiteY123" fmla="*/ 1231010 h 4827093"/>
                    <a:gd name="connsiteX124" fmla="*/ 206929 w 518503"/>
                    <a:gd name="connsiteY124" fmla="*/ 1012333 h 4827093"/>
                    <a:gd name="connsiteX125" fmla="*/ 222458 w 518503"/>
                    <a:gd name="connsiteY125" fmla="*/ 870707 h 4827093"/>
                    <a:gd name="connsiteX126" fmla="*/ 362557 w 518503"/>
                    <a:gd name="connsiteY126" fmla="*/ 1008260 h 4827093"/>
                    <a:gd name="connsiteX127" fmla="*/ 388354 w 518503"/>
                    <a:gd name="connsiteY127" fmla="*/ 1162870 h 4827093"/>
                    <a:gd name="connsiteX128" fmla="*/ 305024 w 518503"/>
                    <a:gd name="connsiteY128" fmla="*/ 1084547 h 4827093"/>
                    <a:gd name="connsiteX129" fmla="*/ 222458 w 518503"/>
                    <a:gd name="connsiteY129" fmla="*/ 870707 h 4827093"/>
                    <a:gd name="connsiteX130" fmla="*/ 240873 w 518503"/>
                    <a:gd name="connsiteY130" fmla="*/ 750719 h 4827093"/>
                    <a:gd name="connsiteX131" fmla="*/ 351102 w 518503"/>
                    <a:gd name="connsiteY131" fmla="*/ 844825 h 4827093"/>
                    <a:gd name="connsiteX132" fmla="*/ 407362 w 518503"/>
                    <a:gd name="connsiteY132" fmla="*/ 1032445 h 4827093"/>
                    <a:gd name="connsiteX133" fmla="*/ 287629 w 518503"/>
                    <a:gd name="connsiteY133" fmla="*/ 924761 h 4827093"/>
                    <a:gd name="connsiteX134" fmla="*/ 240873 w 518503"/>
                    <a:gd name="connsiteY134" fmla="*/ 750719 h 4827093"/>
                    <a:gd name="connsiteX135" fmla="*/ 255468 w 518503"/>
                    <a:gd name="connsiteY135" fmla="*/ 612317 h 4827093"/>
                    <a:gd name="connsiteX136" fmla="*/ 374522 w 518503"/>
                    <a:gd name="connsiteY136" fmla="*/ 716012 h 4827093"/>
                    <a:gd name="connsiteX137" fmla="*/ 419666 w 518503"/>
                    <a:gd name="connsiteY137" fmla="*/ 888018 h 4827093"/>
                    <a:gd name="connsiteX138" fmla="*/ 318771 w 518503"/>
                    <a:gd name="connsiteY138" fmla="*/ 798663 h 4827093"/>
                    <a:gd name="connsiteX139" fmla="*/ 255468 w 518503"/>
                    <a:gd name="connsiteY139" fmla="*/ 612317 h 4827093"/>
                    <a:gd name="connsiteX140" fmla="*/ 269724 w 518503"/>
                    <a:gd name="connsiteY140" fmla="*/ 482570 h 4827093"/>
                    <a:gd name="connsiteX141" fmla="*/ 376389 w 518503"/>
                    <a:gd name="connsiteY141" fmla="*/ 569209 h 4827093"/>
                    <a:gd name="connsiteX142" fmla="*/ 435365 w 518503"/>
                    <a:gd name="connsiteY142" fmla="*/ 754028 h 4827093"/>
                    <a:gd name="connsiteX143" fmla="*/ 292211 w 518503"/>
                    <a:gd name="connsiteY143" fmla="*/ 626997 h 4827093"/>
                    <a:gd name="connsiteX144" fmla="*/ 269724 w 518503"/>
                    <a:gd name="connsiteY144" fmla="*/ 482570 h 4827093"/>
                    <a:gd name="connsiteX145" fmla="*/ 281010 w 518503"/>
                    <a:gd name="connsiteY145" fmla="*/ 333731 h 4827093"/>
                    <a:gd name="connsiteX146" fmla="*/ 437232 w 518503"/>
                    <a:gd name="connsiteY146" fmla="*/ 480788 h 4827093"/>
                    <a:gd name="connsiteX147" fmla="*/ 457088 w 518503"/>
                    <a:gd name="connsiteY147" fmla="*/ 627082 h 4827093"/>
                    <a:gd name="connsiteX148" fmla="*/ 328445 w 518503"/>
                    <a:gd name="connsiteY148" fmla="*/ 514052 h 4827093"/>
                    <a:gd name="connsiteX149" fmla="*/ 281010 w 518503"/>
                    <a:gd name="connsiteY149" fmla="*/ 333731 h 4827093"/>
                    <a:gd name="connsiteX150" fmla="*/ 303582 w 518503"/>
                    <a:gd name="connsiteY150" fmla="*/ 151628 h 4827093"/>
                    <a:gd name="connsiteX151" fmla="*/ 428746 w 518503"/>
                    <a:gd name="connsiteY151" fmla="*/ 291812 h 4827093"/>
                    <a:gd name="connsiteX152" fmla="*/ 460313 w 518503"/>
                    <a:gd name="connsiteY152" fmla="*/ 485116 h 4827093"/>
                    <a:gd name="connsiteX153" fmla="*/ 388269 w 518503"/>
                    <a:gd name="connsiteY153" fmla="*/ 395762 h 4827093"/>
                    <a:gd name="connsiteX154" fmla="*/ 303582 w 518503"/>
                    <a:gd name="connsiteY154" fmla="*/ 151628 h 4827093"/>
                    <a:gd name="connsiteX155" fmla="*/ 385214 w 518503"/>
                    <a:gd name="connsiteY155" fmla="*/ 1771 h 4827093"/>
                    <a:gd name="connsiteX156" fmla="*/ 512924 w 518503"/>
                    <a:gd name="connsiteY156" fmla="*/ 142633 h 4827093"/>
                    <a:gd name="connsiteX157" fmla="*/ 486449 w 518503"/>
                    <a:gd name="connsiteY157" fmla="*/ 295206 h 4827093"/>
                    <a:gd name="connsiteX158" fmla="*/ 374861 w 518503"/>
                    <a:gd name="connsiteY158" fmla="*/ 195414 h 4827093"/>
                    <a:gd name="connsiteX159" fmla="*/ 310031 w 518503"/>
                    <a:gd name="connsiteY159" fmla="*/ 99866 h 4827093"/>
                    <a:gd name="connsiteX160" fmla="*/ 385214 w 518503"/>
                    <a:gd name="connsiteY160" fmla="*/ 1771 h 4827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18503" h="4827093">
                      <a:moveTo>
                        <a:pt x="70310" y="4585666"/>
                      </a:moveTo>
                      <a:cubicBezTo>
                        <a:pt x="107477" y="4647951"/>
                        <a:pt x="177993" y="4647951"/>
                        <a:pt x="226107" y="4683845"/>
                      </a:cubicBezTo>
                      <a:cubicBezTo>
                        <a:pt x="272439" y="4718467"/>
                        <a:pt x="293314" y="4741209"/>
                        <a:pt x="291447" y="4795602"/>
                      </a:cubicBezTo>
                      <a:cubicBezTo>
                        <a:pt x="282962" y="4829545"/>
                        <a:pt x="215246" y="4832515"/>
                        <a:pt x="181133" y="4821060"/>
                      </a:cubicBezTo>
                      <a:cubicBezTo>
                        <a:pt x="98397" y="4793311"/>
                        <a:pt x="67594" y="4690040"/>
                        <a:pt x="70310" y="4585666"/>
                      </a:cubicBezTo>
                      <a:close/>
                      <a:moveTo>
                        <a:pt x="37215" y="4418073"/>
                      </a:moveTo>
                      <a:cubicBezTo>
                        <a:pt x="80747" y="4490965"/>
                        <a:pt x="163228" y="4491050"/>
                        <a:pt x="219573" y="4533054"/>
                      </a:cubicBezTo>
                      <a:cubicBezTo>
                        <a:pt x="273966" y="4573531"/>
                        <a:pt x="279821" y="4625124"/>
                        <a:pt x="277615" y="4688852"/>
                      </a:cubicBezTo>
                      <a:cubicBezTo>
                        <a:pt x="243078" y="4657115"/>
                        <a:pt x="209729" y="4637513"/>
                        <a:pt x="169762" y="4624106"/>
                      </a:cubicBezTo>
                      <a:cubicBezTo>
                        <a:pt x="72940" y="4591605"/>
                        <a:pt x="33990" y="4540267"/>
                        <a:pt x="37215" y="4418073"/>
                      </a:cubicBezTo>
                      <a:close/>
                      <a:moveTo>
                        <a:pt x="27032" y="4279417"/>
                      </a:moveTo>
                      <a:cubicBezTo>
                        <a:pt x="60890" y="4326173"/>
                        <a:pt x="117490" y="4336101"/>
                        <a:pt x="166028" y="4358419"/>
                      </a:cubicBezTo>
                      <a:cubicBezTo>
                        <a:pt x="246473" y="4395247"/>
                        <a:pt x="257674" y="4464575"/>
                        <a:pt x="259965" y="4544765"/>
                      </a:cubicBezTo>
                      <a:cubicBezTo>
                        <a:pt x="219404" y="4495124"/>
                        <a:pt x="161276" y="4478661"/>
                        <a:pt x="108071" y="4453204"/>
                      </a:cubicBezTo>
                      <a:cubicBezTo>
                        <a:pt x="37130" y="4419346"/>
                        <a:pt x="17274" y="4356298"/>
                        <a:pt x="27032" y="4279417"/>
                      </a:cubicBezTo>
                      <a:close/>
                      <a:moveTo>
                        <a:pt x="4546" y="4100623"/>
                      </a:moveTo>
                      <a:cubicBezTo>
                        <a:pt x="43749" y="4175976"/>
                        <a:pt x="126061" y="4180813"/>
                        <a:pt x="179860" y="4226042"/>
                      </a:cubicBezTo>
                      <a:cubicBezTo>
                        <a:pt x="231878" y="4269658"/>
                        <a:pt x="234678" y="4321506"/>
                        <a:pt x="228738" y="4384979"/>
                      </a:cubicBezTo>
                      <a:cubicBezTo>
                        <a:pt x="196153" y="4351291"/>
                        <a:pt x="163992" y="4329737"/>
                        <a:pt x="124873" y="4314039"/>
                      </a:cubicBezTo>
                      <a:cubicBezTo>
                        <a:pt x="30088" y="4275938"/>
                        <a:pt x="-5722" y="4222393"/>
                        <a:pt x="4546" y="4100623"/>
                      </a:cubicBezTo>
                      <a:close/>
                      <a:moveTo>
                        <a:pt x="10061" y="3961542"/>
                      </a:moveTo>
                      <a:cubicBezTo>
                        <a:pt x="37894" y="4010081"/>
                        <a:pt x="91524" y="4025525"/>
                        <a:pt x="136074" y="4052000"/>
                      </a:cubicBezTo>
                      <a:cubicBezTo>
                        <a:pt x="209900" y="4095786"/>
                        <a:pt x="213548" y="4163842"/>
                        <a:pt x="207608" y="4241486"/>
                      </a:cubicBezTo>
                      <a:cubicBezTo>
                        <a:pt x="173581" y="4189469"/>
                        <a:pt x="119187" y="4167575"/>
                        <a:pt x="70395" y="4137536"/>
                      </a:cubicBezTo>
                      <a:cubicBezTo>
                        <a:pt x="5479" y="4097568"/>
                        <a:pt x="-7250" y="4034689"/>
                        <a:pt x="10061" y="3961542"/>
                      </a:cubicBezTo>
                      <a:close/>
                      <a:moveTo>
                        <a:pt x="8449" y="3797937"/>
                      </a:moveTo>
                      <a:cubicBezTo>
                        <a:pt x="38658" y="3854027"/>
                        <a:pt x="95088" y="3869302"/>
                        <a:pt x="139808" y="3901293"/>
                      </a:cubicBezTo>
                      <a:cubicBezTo>
                        <a:pt x="203790" y="3947116"/>
                        <a:pt x="206505" y="4011183"/>
                        <a:pt x="196662" y="4080850"/>
                      </a:cubicBezTo>
                      <a:cubicBezTo>
                        <a:pt x="168574" y="4037573"/>
                        <a:pt x="126570" y="4016274"/>
                        <a:pt x="85244" y="3991666"/>
                      </a:cubicBezTo>
                      <a:cubicBezTo>
                        <a:pt x="16340" y="3950595"/>
                        <a:pt x="-16839" y="3889668"/>
                        <a:pt x="8449" y="3797937"/>
                      </a:cubicBezTo>
                      <a:close/>
                      <a:moveTo>
                        <a:pt x="16340" y="3660469"/>
                      </a:moveTo>
                      <a:cubicBezTo>
                        <a:pt x="51132" y="3695685"/>
                        <a:pt x="89742" y="3722924"/>
                        <a:pt x="133698" y="3746429"/>
                      </a:cubicBezTo>
                      <a:cubicBezTo>
                        <a:pt x="206930" y="3785633"/>
                        <a:pt x="223222" y="3855895"/>
                        <a:pt x="205742" y="3938715"/>
                      </a:cubicBezTo>
                      <a:cubicBezTo>
                        <a:pt x="173156" y="3870405"/>
                        <a:pt x="93985" y="3862769"/>
                        <a:pt x="47738" y="3812024"/>
                      </a:cubicBezTo>
                      <a:cubicBezTo>
                        <a:pt x="7685" y="3768153"/>
                        <a:pt x="-6316" y="3716814"/>
                        <a:pt x="16340" y="3660469"/>
                      </a:cubicBezTo>
                      <a:close/>
                      <a:moveTo>
                        <a:pt x="14050" y="3507896"/>
                      </a:moveTo>
                      <a:cubicBezTo>
                        <a:pt x="60806" y="3582231"/>
                        <a:pt x="144390" y="3588170"/>
                        <a:pt x="193947" y="3646552"/>
                      </a:cubicBezTo>
                      <a:cubicBezTo>
                        <a:pt x="230944" y="3689999"/>
                        <a:pt x="228738" y="3737180"/>
                        <a:pt x="230096" y="3798617"/>
                      </a:cubicBezTo>
                      <a:cubicBezTo>
                        <a:pt x="185291" y="3744647"/>
                        <a:pt x="131152" y="3723433"/>
                        <a:pt x="82784" y="3692969"/>
                      </a:cubicBezTo>
                      <a:cubicBezTo>
                        <a:pt x="22026" y="3654699"/>
                        <a:pt x="5055" y="3591820"/>
                        <a:pt x="14050" y="3507896"/>
                      </a:cubicBezTo>
                      <a:close/>
                      <a:moveTo>
                        <a:pt x="26523" y="3356256"/>
                      </a:moveTo>
                      <a:cubicBezTo>
                        <a:pt x="59023" y="3414638"/>
                        <a:pt x="117660" y="3437464"/>
                        <a:pt x="168319" y="3472086"/>
                      </a:cubicBezTo>
                      <a:cubicBezTo>
                        <a:pt x="227719" y="3512733"/>
                        <a:pt x="251564" y="3575526"/>
                        <a:pt x="228229" y="3653341"/>
                      </a:cubicBezTo>
                      <a:cubicBezTo>
                        <a:pt x="209221" y="3615494"/>
                        <a:pt x="178927" y="3590122"/>
                        <a:pt x="145238" y="3578327"/>
                      </a:cubicBezTo>
                      <a:cubicBezTo>
                        <a:pt x="53593" y="3546251"/>
                        <a:pt x="12607" y="3506453"/>
                        <a:pt x="26523" y="3356256"/>
                      </a:cubicBezTo>
                      <a:close/>
                      <a:moveTo>
                        <a:pt x="33651" y="3198083"/>
                      </a:moveTo>
                      <a:cubicBezTo>
                        <a:pt x="68528" y="3274709"/>
                        <a:pt x="145323" y="3282601"/>
                        <a:pt x="194456" y="3329781"/>
                      </a:cubicBezTo>
                      <a:cubicBezTo>
                        <a:pt x="241891" y="3375265"/>
                        <a:pt x="243333" y="3427112"/>
                        <a:pt x="236375" y="3490331"/>
                      </a:cubicBezTo>
                      <a:cubicBezTo>
                        <a:pt x="206675" y="3455455"/>
                        <a:pt x="177230" y="3432798"/>
                        <a:pt x="141080" y="3415657"/>
                      </a:cubicBezTo>
                      <a:cubicBezTo>
                        <a:pt x="53508" y="3374161"/>
                        <a:pt x="21262" y="3319344"/>
                        <a:pt x="33651" y="3198083"/>
                      </a:cubicBezTo>
                      <a:close/>
                      <a:moveTo>
                        <a:pt x="47313" y="3044067"/>
                      </a:moveTo>
                      <a:cubicBezTo>
                        <a:pt x="72176" y="3096339"/>
                        <a:pt x="123769" y="3115347"/>
                        <a:pt x="166028" y="3145386"/>
                      </a:cubicBezTo>
                      <a:cubicBezTo>
                        <a:pt x="236035" y="3195113"/>
                        <a:pt x="236290" y="3266562"/>
                        <a:pt x="226616" y="3347516"/>
                      </a:cubicBezTo>
                      <a:cubicBezTo>
                        <a:pt x="195898" y="3291256"/>
                        <a:pt x="143796" y="3265459"/>
                        <a:pt x="97633" y="3231516"/>
                      </a:cubicBezTo>
                      <a:cubicBezTo>
                        <a:pt x="36112" y="3186203"/>
                        <a:pt x="26778" y="3119759"/>
                        <a:pt x="47313" y="3044067"/>
                      </a:cubicBezTo>
                      <a:close/>
                      <a:moveTo>
                        <a:pt x="54610" y="2875626"/>
                      </a:moveTo>
                      <a:cubicBezTo>
                        <a:pt x="82444" y="2955137"/>
                        <a:pt x="158136" y="2969902"/>
                        <a:pt x="202941" y="3021241"/>
                      </a:cubicBezTo>
                      <a:cubicBezTo>
                        <a:pt x="246133" y="3070882"/>
                        <a:pt x="242908" y="3122730"/>
                        <a:pt x="230265" y="3184930"/>
                      </a:cubicBezTo>
                      <a:cubicBezTo>
                        <a:pt x="203874" y="3147593"/>
                        <a:pt x="176550" y="3122306"/>
                        <a:pt x="142013" y="3101940"/>
                      </a:cubicBezTo>
                      <a:cubicBezTo>
                        <a:pt x="58514" y="3052723"/>
                        <a:pt x="31360" y="2995275"/>
                        <a:pt x="54610" y="2875626"/>
                      </a:cubicBezTo>
                      <a:close/>
                      <a:moveTo>
                        <a:pt x="65048" y="2739600"/>
                      </a:moveTo>
                      <a:cubicBezTo>
                        <a:pt x="89487" y="2791023"/>
                        <a:pt x="140231" y="2809692"/>
                        <a:pt x="181726" y="2839222"/>
                      </a:cubicBezTo>
                      <a:cubicBezTo>
                        <a:pt x="250545" y="2888100"/>
                        <a:pt x="250800" y="2958277"/>
                        <a:pt x="241296" y="3037873"/>
                      </a:cubicBezTo>
                      <a:cubicBezTo>
                        <a:pt x="211087" y="2982546"/>
                        <a:pt x="159918" y="2957258"/>
                        <a:pt x="114519" y="2923825"/>
                      </a:cubicBezTo>
                      <a:cubicBezTo>
                        <a:pt x="54101" y="2879360"/>
                        <a:pt x="44937" y="2814020"/>
                        <a:pt x="65048" y="2739600"/>
                      </a:cubicBezTo>
                      <a:close/>
                      <a:moveTo>
                        <a:pt x="71583" y="2593136"/>
                      </a:moveTo>
                      <a:cubicBezTo>
                        <a:pt x="98992" y="2650669"/>
                        <a:pt x="154573" y="2668744"/>
                        <a:pt x="197680" y="2702941"/>
                      </a:cubicBezTo>
                      <a:cubicBezTo>
                        <a:pt x="259202" y="2751734"/>
                        <a:pt x="258693" y="2815886"/>
                        <a:pt x="245370" y="2885044"/>
                      </a:cubicBezTo>
                      <a:cubicBezTo>
                        <a:pt x="219488" y="2840494"/>
                        <a:pt x="178588" y="2817074"/>
                        <a:pt x="138620" y="2790429"/>
                      </a:cubicBezTo>
                      <a:cubicBezTo>
                        <a:pt x="71837" y="2745964"/>
                        <a:pt x="41713" y="2683509"/>
                        <a:pt x="71583" y="2593136"/>
                      </a:cubicBezTo>
                      <a:close/>
                      <a:moveTo>
                        <a:pt x="77692" y="2455668"/>
                      </a:moveTo>
                      <a:cubicBezTo>
                        <a:pt x="110616" y="2492581"/>
                        <a:pt x="147868" y="2521771"/>
                        <a:pt x="190637" y="2547399"/>
                      </a:cubicBezTo>
                      <a:cubicBezTo>
                        <a:pt x="261916" y="2590251"/>
                        <a:pt x="274645" y="2661277"/>
                        <a:pt x="253091" y="2743079"/>
                      </a:cubicBezTo>
                      <a:cubicBezTo>
                        <a:pt x="223985" y="2673157"/>
                        <a:pt x="145323" y="2661616"/>
                        <a:pt x="101537" y="2608580"/>
                      </a:cubicBezTo>
                      <a:cubicBezTo>
                        <a:pt x="63690" y="2562758"/>
                        <a:pt x="52320" y="2510825"/>
                        <a:pt x="77692" y="2455668"/>
                      </a:cubicBezTo>
                      <a:close/>
                      <a:moveTo>
                        <a:pt x="80747" y="2289178"/>
                      </a:moveTo>
                      <a:cubicBezTo>
                        <a:pt x="119951" y="2367756"/>
                        <a:pt x="202517" y="2381927"/>
                        <a:pt x="246134" y="2444806"/>
                      </a:cubicBezTo>
                      <a:cubicBezTo>
                        <a:pt x="278634" y="2491817"/>
                        <a:pt x="271846" y="2538488"/>
                        <a:pt x="267094" y="2599755"/>
                      </a:cubicBezTo>
                      <a:cubicBezTo>
                        <a:pt x="227805" y="2541628"/>
                        <a:pt x="176042" y="2515237"/>
                        <a:pt x="130898" y="2480106"/>
                      </a:cubicBezTo>
                      <a:cubicBezTo>
                        <a:pt x="74213" y="2436066"/>
                        <a:pt x="63521" y="2371744"/>
                        <a:pt x="80747" y="2289178"/>
                      </a:cubicBezTo>
                      <a:close/>
                      <a:moveTo>
                        <a:pt x="91524" y="2138896"/>
                      </a:moveTo>
                      <a:cubicBezTo>
                        <a:pt x="118848" y="2199823"/>
                        <a:pt x="175363" y="2227572"/>
                        <a:pt x="222883" y="2266521"/>
                      </a:cubicBezTo>
                      <a:cubicBezTo>
                        <a:pt x="278464" y="2312174"/>
                        <a:pt x="296878" y="2376750"/>
                        <a:pt x="266924" y="2452273"/>
                      </a:cubicBezTo>
                      <a:cubicBezTo>
                        <a:pt x="251225" y="2412984"/>
                        <a:pt x="223222" y="2385067"/>
                        <a:pt x="190722" y="2370386"/>
                      </a:cubicBezTo>
                      <a:cubicBezTo>
                        <a:pt x="102216" y="2330503"/>
                        <a:pt x="64794" y="2287396"/>
                        <a:pt x="91524" y="2138896"/>
                      </a:cubicBezTo>
                      <a:close/>
                      <a:moveTo>
                        <a:pt x="98992" y="1989038"/>
                      </a:moveTo>
                      <a:cubicBezTo>
                        <a:pt x="126825" y="2068549"/>
                        <a:pt x="202517" y="2083314"/>
                        <a:pt x="247322" y="2134653"/>
                      </a:cubicBezTo>
                      <a:cubicBezTo>
                        <a:pt x="290514" y="2184294"/>
                        <a:pt x="287289" y="2236142"/>
                        <a:pt x="274646" y="2298342"/>
                      </a:cubicBezTo>
                      <a:cubicBezTo>
                        <a:pt x="248255" y="2261005"/>
                        <a:pt x="220931" y="2235718"/>
                        <a:pt x="186394" y="2215352"/>
                      </a:cubicBezTo>
                      <a:cubicBezTo>
                        <a:pt x="102895" y="2166135"/>
                        <a:pt x="75740" y="2108687"/>
                        <a:pt x="98992" y="1989038"/>
                      </a:cubicBezTo>
                      <a:close/>
                      <a:moveTo>
                        <a:pt x="116132" y="1852079"/>
                      </a:moveTo>
                      <a:cubicBezTo>
                        <a:pt x="140995" y="1904351"/>
                        <a:pt x="192588" y="1923359"/>
                        <a:pt x="234847" y="1953398"/>
                      </a:cubicBezTo>
                      <a:cubicBezTo>
                        <a:pt x="304854" y="2003125"/>
                        <a:pt x="305109" y="2074574"/>
                        <a:pt x="295435" y="2155528"/>
                      </a:cubicBezTo>
                      <a:cubicBezTo>
                        <a:pt x="264717" y="2099268"/>
                        <a:pt x="212614" y="2073471"/>
                        <a:pt x="166452" y="2039528"/>
                      </a:cubicBezTo>
                      <a:cubicBezTo>
                        <a:pt x="104931" y="1994215"/>
                        <a:pt x="95597" y="1927771"/>
                        <a:pt x="116132" y="1852079"/>
                      </a:cubicBezTo>
                      <a:close/>
                      <a:moveTo>
                        <a:pt x="129624" y="1691190"/>
                      </a:moveTo>
                      <a:cubicBezTo>
                        <a:pt x="155930" y="1766289"/>
                        <a:pt x="227465" y="1780205"/>
                        <a:pt x="269723" y="1828744"/>
                      </a:cubicBezTo>
                      <a:cubicBezTo>
                        <a:pt x="310540" y="1875585"/>
                        <a:pt x="307485" y="1924547"/>
                        <a:pt x="295520" y="1983353"/>
                      </a:cubicBezTo>
                      <a:cubicBezTo>
                        <a:pt x="270572" y="1948053"/>
                        <a:pt x="244775" y="1924208"/>
                        <a:pt x="212190" y="1905030"/>
                      </a:cubicBezTo>
                      <a:cubicBezTo>
                        <a:pt x="133358" y="1858528"/>
                        <a:pt x="107646" y="1804220"/>
                        <a:pt x="129624" y="1691190"/>
                      </a:cubicBezTo>
                      <a:close/>
                      <a:moveTo>
                        <a:pt x="148039" y="1571202"/>
                      </a:moveTo>
                      <a:cubicBezTo>
                        <a:pt x="171120" y="1619740"/>
                        <a:pt x="219064" y="1637390"/>
                        <a:pt x="258268" y="1665308"/>
                      </a:cubicBezTo>
                      <a:cubicBezTo>
                        <a:pt x="323269" y="1711471"/>
                        <a:pt x="323523" y="1777744"/>
                        <a:pt x="314528" y="1852927"/>
                      </a:cubicBezTo>
                      <a:cubicBezTo>
                        <a:pt x="286016" y="1800740"/>
                        <a:pt x="237648" y="1776726"/>
                        <a:pt x="194795" y="1745244"/>
                      </a:cubicBezTo>
                      <a:cubicBezTo>
                        <a:pt x="137686" y="1703155"/>
                        <a:pt x="128946" y="1641464"/>
                        <a:pt x="148039" y="1571202"/>
                      </a:cubicBezTo>
                      <a:close/>
                      <a:moveTo>
                        <a:pt x="162634" y="1432800"/>
                      </a:moveTo>
                      <a:cubicBezTo>
                        <a:pt x="188515" y="1487108"/>
                        <a:pt x="240957" y="1504165"/>
                        <a:pt x="281688" y="1536495"/>
                      </a:cubicBezTo>
                      <a:cubicBezTo>
                        <a:pt x="339815" y="1582658"/>
                        <a:pt x="339391" y="1643246"/>
                        <a:pt x="326832" y="1708501"/>
                      </a:cubicBezTo>
                      <a:cubicBezTo>
                        <a:pt x="302393" y="1666412"/>
                        <a:pt x="263783" y="1644264"/>
                        <a:pt x="225937" y="1619146"/>
                      </a:cubicBezTo>
                      <a:cubicBezTo>
                        <a:pt x="162803" y="1577142"/>
                        <a:pt x="134376" y="1518166"/>
                        <a:pt x="162634" y="1432800"/>
                      </a:cubicBezTo>
                      <a:close/>
                      <a:moveTo>
                        <a:pt x="176890" y="1303054"/>
                      </a:moveTo>
                      <a:cubicBezTo>
                        <a:pt x="208033" y="1337930"/>
                        <a:pt x="243164" y="1365424"/>
                        <a:pt x="283556" y="1389693"/>
                      </a:cubicBezTo>
                      <a:cubicBezTo>
                        <a:pt x="350932" y="1430085"/>
                        <a:pt x="362897" y="1497207"/>
                        <a:pt x="342531" y="1574512"/>
                      </a:cubicBezTo>
                      <a:cubicBezTo>
                        <a:pt x="315038" y="1508493"/>
                        <a:pt x="240703" y="1497547"/>
                        <a:pt x="199377" y="1447481"/>
                      </a:cubicBezTo>
                      <a:cubicBezTo>
                        <a:pt x="163653" y="1404204"/>
                        <a:pt x="152876" y="1355156"/>
                        <a:pt x="176890" y="1303054"/>
                      </a:cubicBezTo>
                      <a:close/>
                      <a:moveTo>
                        <a:pt x="188175" y="1154214"/>
                      </a:moveTo>
                      <a:cubicBezTo>
                        <a:pt x="225258" y="1228464"/>
                        <a:pt x="303242" y="1241787"/>
                        <a:pt x="344397" y="1301272"/>
                      </a:cubicBezTo>
                      <a:cubicBezTo>
                        <a:pt x="375201" y="1345567"/>
                        <a:pt x="368751" y="1389692"/>
                        <a:pt x="364254" y="1447565"/>
                      </a:cubicBezTo>
                      <a:cubicBezTo>
                        <a:pt x="327171" y="1392663"/>
                        <a:pt x="278209" y="1367715"/>
                        <a:pt x="235611" y="1334535"/>
                      </a:cubicBezTo>
                      <a:cubicBezTo>
                        <a:pt x="182066" y="1292955"/>
                        <a:pt x="171968" y="1232198"/>
                        <a:pt x="188175" y="1154214"/>
                      </a:cubicBezTo>
                      <a:close/>
                      <a:moveTo>
                        <a:pt x="206929" y="1012333"/>
                      </a:moveTo>
                      <a:cubicBezTo>
                        <a:pt x="232726" y="1069951"/>
                        <a:pt x="286101" y="1096087"/>
                        <a:pt x="330990" y="1132830"/>
                      </a:cubicBezTo>
                      <a:cubicBezTo>
                        <a:pt x="383517" y="1175937"/>
                        <a:pt x="400913" y="1236950"/>
                        <a:pt x="372570" y="1308314"/>
                      </a:cubicBezTo>
                      <a:cubicBezTo>
                        <a:pt x="357720" y="1271147"/>
                        <a:pt x="331245" y="1244842"/>
                        <a:pt x="300611" y="1231010"/>
                      </a:cubicBezTo>
                      <a:cubicBezTo>
                        <a:pt x="216942" y="1193333"/>
                        <a:pt x="181642" y="1152602"/>
                        <a:pt x="206929" y="1012333"/>
                      </a:cubicBezTo>
                      <a:close/>
                      <a:moveTo>
                        <a:pt x="222458" y="870707"/>
                      </a:moveTo>
                      <a:cubicBezTo>
                        <a:pt x="248764" y="945806"/>
                        <a:pt x="320299" y="959722"/>
                        <a:pt x="362557" y="1008260"/>
                      </a:cubicBezTo>
                      <a:cubicBezTo>
                        <a:pt x="403374" y="1055101"/>
                        <a:pt x="400319" y="1104064"/>
                        <a:pt x="388354" y="1162870"/>
                      </a:cubicBezTo>
                      <a:cubicBezTo>
                        <a:pt x="363406" y="1127569"/>
                        <a:pt x="337609" y="1103725"/>
                        <a:pt x="305024" y="1084547"/>
                      </a:cubicBezTo>
                      <a:cubicBezTo>
                        <a:pt x="226192" y="1038045"/>
                        <a:pt x="200480" y="983737"/>
                        <a:pt x="222458" y="870707"/>
                      </a:cubicBezTo>
                      <a:close/>
                      <a:moveTo>
                        <a:pt x="240873" y="750719"/>
                      </a:moveTo>
                      <a:cubicBezTo>
                        <a:pt x="263954" y="799257"/>
                        <a:pt x="311898" y="816908"/>
                        <a:pt x="351102" y="844825"/>
                      </a:cubicBezTo>
                      <a:cubicBezTo>
                        <a:pt x="416103" y="890988"/>
                        <a:pt x="416357" y="957261"/>
                        <a:pt x="407362" y="1032445"/>
                      </a:cubicBezTo>
                      <a:cubicBezTo>
                        <a:pt x="378850" y="980257"/>
                        <a:pt x="330482" y="956243"/>
                        <a:pt x="287629" y="924761"/>
                      </a:cubicBezTo>
                      <a:cubicBezTo>
                        <a:pt x="230520" y="882672"/>
                        <a:pt x="221780" y="820981"/>
                        <a:pt x="240873" y="750719"/>
                      </a:cubicBezTo>
                      <a:close/>
                      <a:moveTo>
                        <a:pt x="255468" y="612317"/>
                      </a:moveTo>
                      <a:cubicBezTo>
                        <a:pt x="281349" y="666625"/>
                        <a:pt x="333791" y="683682"/>
                        <a:pt x="374522" y="716012"/>
                      </a:cubicBezTo>
                      <a:cubicBezTo>
                        <a:pt x="432649" y="762175"/>
                        <a:pt x="432225" y="822763"/>
                        <a:pt x="419666" y="888018"/>
                      </a:cubicBezTo>
                      <a:cubicBezTo>
                        <a:pt x="395227" y="845929"/>
                        <a:pt x="356617" y="823781"/>
                        <a:pt x="318771" y="798663"/>
                      </a:cubicBezTo>
                      <a:cubicBezTo>
                        <a:pt x="255637" y="756659"/>
                        <a:pt x="227210" y="697683"/>
                        <a:pt x="255468" y="612317"/>
                      </a:cubicBezTo>
                      <a:close/>
                      <a:moveTo>
                        <a:pt x="269724" y="482570"/>
                      </a:moveTo>
                      <a:cubicBezTo>
                        <a:pt x="300866" y="517446"/>
                        <a:pt x="335997" y="544940"/>
                        <a:pt x="376389" y="569209"/>
                      </a:cubicBezTo>
                      <a:cubicBezTo>
                        <a:pt x="443766" y="609601"/>
                        <a:pt x="455730" y="676723"/>
                        <a:pt x="435365" y="754028"/>
                      </a:cubicBezTo>
                      <a:cubicBezTo>
                        <a:pt x="407871" y="688009"/>
                        <a:pt x="333536" y="677062"/>
                        <a:pt x="292211" y="626997"/>
                      </a:cubicBezTo>
                      <a:cubicBezTo>
                        <a:pt x="256486" y="583720"/>
                        <a:pt x="245709" y="534672"/>
                        <a:pt x="269724" y="482570"/>
                      </a:cubicBezTo>
                      <a:close/>
                      <a:moveTo>
                        <a:pt x="281010" y="333731"/>
                      </a:moveTo>
                      <a:cubicBezTo>
                        <a:pt x="318092" y="407981"/>
                        <a:pt x="396076" y="421303"/>
                        <a:pt x="437232" y="480788"/>
                      </a:cubicBezTo>
                      <a:cubicBezTo>
                        <a:pt x="468035" y="525084"/>
                        <a:pt x="461585" y="569209"/>
                        <a:pt x="457088" y="627082"/>
                      </a:cubicBezTo>
                      <a:cubicBezTo>
                        <a:pt x="420006" y="572179"/>
                        <a:pt x="371043" y="547232"/>
                        <a:pt x="328445" y="514052"/>
                      </a:cubicBezTo>
                      <a:cubicBezTo>
                        <a:pt x="274900" y="472472"/>
                        <a:pt x="264802" y="411715"/>
                        <a:pt x="281010" y="333731"/>
                      </a:cubicBezTo>
                      <a:close/>
                      <a:moveTo>
                        <a:pt x="303582" y="151628"/>
                      </a:moveTo>
                      <a:cubicBezTo>
                        <a:pt x="327087" y="216035"/>
                        <a:pt x="382923" y="248535"/>
                        <a:pt x="428746" y="291812"/>
                      </a:cubicBezTo>
                      <a:cubicBezTo>
                        <a:pt x="482376" y="342472"/>
                        <a:pt x="496462" y="409933"/>
                        <a:pt x="460313" y="485116"/>
                      </a:cubicBezTo>
                      <a:cubicBezTo>
                        <a:pt x="447075" y="443706"/>
                        <a:pt x="420430" y="413158"/>
                        <a:pt x="388269" y="395762"/>
                      </a:cubicBezTo>
                      <a:cubicBezTo>
                        <a:pt x="300527" y="348497"/>
                        <a:pt x="265396" y="301655"/>
                        <a:pt x="303582" y="151628"/>
                      </a:cubicBezTo>
                      <a:close/>
                      <a:moveTo>
                        <a:pt x="385214" y="1771"/>
                      </a:moveTo>
                      <a:cubicBezTo>
                        <a:pt x="488061" y="-10618"/>
                        <a:pt x="535666" y="42587"/>
                        <a:pt x="512924" y="142633"/>
                      </a:cubicBezTo>
                      <a:cubicBezTo>
                        <a:pt x="502317" y="188880"/>
                        <a:pt x="483988" y="233684"/>
                        <a:pt x="486449" y="295206"/>
                      </a:cubicBezTo>
                      <a:cubicBezTo>
                        <a:pt x="452421" y="244970"/>
                        <a:pt x="414914" y="218919"/>
                        <a:pt x="374861" y="195414"/>
                      </a:cubicBezTo>
                      <a:cubicBezTo>
                        <a:pt x="338712" y="174200"/>
                        <a:pt x="319874" y="138305"/>
                        <a:pt x="310031" y="99866"/>
                      </a:cubicBezTo>
                      <a:cubicBezTo>
                        <a:pt x="296284" y="46236"/>
                        <a:pt x="327087" y="8729"/>
                        <a:pt x="385214" y="1771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31E09D48-ADBD-42B5-AF6E-5D8FE32C30DB}"/>
                  </a:ext>
                </a:extLst>
              </p:cNvPr>
              <p:cNvGrpSpPr/>
              <p:nvPr/>
            </p:nvGrpSpPr>
            <p:grpSpPr>
              <a:xfrm>
                <a:off x="5526336" y="3720534"/>
                <a:ext cx="5305172" cy="794374"/>
                <a:chOff x="5526336" y="3720534"/>
                <a:chExt cx="5305172" cy="794374"/>
              </a:xfrm>
            </p:grpSpPr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1C72D3C4-9D90-49A6-8524-50AEB30366C8}"/>
                    </a:ext>
                  </a:extLst>
                </p:cNvPr>
                <p:cNvSpPr/>
                <p:nvPr/>
              </p:nvSpPr>
              <p:spPr>
                <a:xfrm>
                  <a:off x="5526336" y="3720534"/>
                  <a:ext cx="5305172" cy="794374"/>
                </a:xfrm>
                <a:custGeom>
                  <a:avLst/>
                  <a:gdLst>
                    <a:gd name="connsiteX0" fmla="*/ 255061 w 5305172"/>
                    <a:gd name="connsiteY0" fmla="*/ 455 h 794374"/>
                    <a:gd name="connsiteX1" fmla="*/ 4776587 w 5305172"/>
                    <a:gd name="connsiteY1" fmla="*/ 420243 h 794374"/>
                    <a:gd name="connsiteX2" fmla="*/ 5258490 w 5305172"/>
                    <a:gd name="connsiteY2" fmla="*/ 611426 h 794374"/>
                    <a:gd name="connsiteX3" fmla="*/ 5290991 w 5305172"/>
                    <a:gd name="connsiteY3" fmla="*/ 751440 h 794374"/>
                    <a:gd name="connsiteX4" fmla="*/ 5078848 w 5305172"/>
                    <a:gd name="connsiteY4" fmla="*/ 768412 h 794374"/>
                    <a:gd name="connsiteX5" fmla="*/ 4773362 w 5305172"/>
                    <a:gd name="connsiteY5" fmla="*/ 675069 h 794374"/>
                    <a:gd name="connsiteX6" fmla="*/ 292907 w 5305172"/>
                    <a:gd name="connsiteY6" fmla="*/ 242298 h 794374"/>
                    <a:gd name="connsiteX7" fmla="*/ 63793 w 5305172"/>
                    <a:gd name="connsiteY7" fmla="*/ 284726 h 794374"/>
                    <a:gd name="connsiteX8" fmla="*/ 12879 w 5305172"/>
                    <a:gd name="connsiteY8" fmla="*/ 98040 h 794374"/>
                    <a:gd name="connsiteX9" fmla="*/ 255061 w 5305172"/>
                    <a:gd name="connsiteY9" fmla="*/ 455 h 794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05172" h="794374">
                      <a:moveTo>
                        <a:pt x="255061" y="455"/>
                      </a:moveTo>
                      <a:lnTo>
                        <a:pt x="4776587" y="420243"/>
                      </a:lnTo>
                      <a:cubicBezTo>
                        <a:pt x="4776587" y="420243"/>
                        <a:pt x="5112791" y="420497"/>
                        <a:pt x="5258490" y="611426"/>
                      </a:cubicBezTo>
                      <a:cubicBezTo>
                        <a:pt x="5308811" y="677360"/>
                        <a:pt x="5316448" y="717497"/>
                        <a:pt x="5290991" y="751440"/>
                      </a:cubicBezTo>
                      <a:cubicBezTo>
                        <a:pt x="5265534" y="785383"/>
                        <a:pt x="5155219" y="819326"/>
                        <a:pt x="5078848" y="768412"/>
                      </a:cubicBezTo>
                      <a:cubicBezTo>
                        <a:pt x="5002477" y="717497"/>
                        <a:pt x="4892162" y="700526"/>
                        <a:pt x="4773362" y="675069"/>
                      </a:cubicBezTo>
                      <a:cubicBezTo>
                        <a:pt x="4654562" y="649612"/>
                        <a:pt x="344161" y="248662"/>
                        <a:pt x="292907" y="242298"/>
                      </a:cubicBezTo>
                      <a:cubicBezTo>
                        <a:pt x="225021" y="233812"/>
                        <a:pt x="123193" y="318669"/>
                        <a:pt x="63793" y="284726"/>
                      </a:cubicBezTo>
                      <a:cubicBezTo>
                        <a:pt x="4393" y="250783"/>
                        <a:pt x="-15803" y="160156"/>
                        <a:pt x="12879" y="98040"/>
                      </a:cubicBezTo>
                      <a:cubicBezTo>
                        <a:pt x="63878" y="-12358"/>
                        <a:pt x="255061" y="455"/>
                        <a:pt x="255061" y="455"/>
                      </a:cubicBezTo>
                      <a:close/>
                    </a:path>
                  </a:pathLst>
                </a:custGeom>
                <a:solidFill>
                  <a:srgbClr val="A57C29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D8DCA553-6A74-42D4-983F-D8BF0B30ABB4}"/>
                    </a:ext>
                  </a:extLst>
                </p:cNvPr>
                <p:cNvSpPr/>
                <p:nvPr/>
              </p:nvSpPr>
              <p:spPr>
                <a:xfrm>
                  <a:off x="5549031" y="3738554"/>
                  <a:ext cx="5251993" cy="753914"/>
                </a:xfrm>
                <a:custGeom>
                  <a:avLst/>
                  <a:gdLst>
                    <a:gd name="connsiteX0" fmla="*/ 5013809 w 5251993"/>
                    <a:gd name="connsiteY0" fmla="*/ 478763 h 753914"/>
                    <a:gd name="connsiteX1" fmla="*/ 5225952 w 5251993"/>
                    <a:gd name="connsiteY1" fmla="*/ 623020 h 753914"/>
                    <a:gd name="connsiteX2" fmla="*/ 5234437 w 5251993"/>
                    <a:gd name="connsiteY2" fmla="*/ 716363 h 753914"/>
                    <a:gd name="connsiteX3" fmla="*/ 5064723 w 5251993"/>
                    <a:gd name="connsiteY3" fmla="*/ 682420 h 753914"/>
                    <a:gd name="connsiteX4" fmla="*/ 5013809 w 5251993"/>
                    <a:gd name="connsiteY4" fmla="*/ 478763 h 753914"/>
                    <a:gd name="connsiteX5" fmla="*/ 4846231 w 5251993"/>
                    <a:gd name="connsiteY5" fmla="*/ 443878 h 753914"/>
                    <a:gd name="connsiteX6" fmla="*/ 4996838 w 5251993"/>
                    <a:gd name="connsiteY6" fmla="*/ 521192 h 753914"/>
                    <a:gd name="connsiteX7" fmla="*/ 5047752 w 5251993"/>
                    <a:gd name="connsiteY7" fmla="*/ 716363 h 753914"/>
                    <a:gd name="connsiteX8" fmla="*/ 4878038 w 5251993"/>
                    <a:gd name="connsiteY8" fmla="*/ 586192 h 753914"/>
                    <a:gd name="connsiteX9" fmla="*/ 4793181 w 5251993"/>
                    <a:gd name="connsiteY9" fmla="*/ 444821 h 753914"/>
                    <a:gd name="connsiteX10" fmla="*/ 4846231 w 5251993"/>
                    <a:gd name="connsiteY10" fmla="*/ 443878 h 753914"/>
                    <a:gd name="connsiteX11" fmla="*/ 4647397 w 5251993"/>
                    <a:gd name="connsiteY11" fmla="*/ 421994 h 753914"/>
                    <a:gd name="connsiteX12" fmla="*/ 4820590 w 5251993"/>
                    <a:gd name="connsiteY12" fmla="*/ 510839 h 753914"/>
                    <a:gd name="connsiteX13" fmla="*/ 4906890 w 5251993"/>
                    <a:gd name="connsiteY13" fmla="*/ 667401 h 753914"/>
                    <a:gd name="connsiteX14" fmla="*/ 4762208 w 5251993"/>
                    <a:gd name="connsiteY14" fmla="*/ 614280 h 753914"/>
                    <a:gd name="connsiteX15" fmla="*/ 4647397 w 5251993"/>
                    <a:gd name="connsiteY15" fmla="*/ 421994 h 753914"/>
                    <a:gd name="connsiteX16" fmla="*/ 4500509 w 5251993"/>
                    <a:gd name="connsiteY16" fmla="*/ 400610 h 753914"/>
                    <a:gd name="connsiteX17" fmla="*/ 4702384 w 5251993"/>
                    <a:gd name="connsiteY17" fmla="*/ 545207 h 753914"/>
                    <a:gd name="connsiteX18" fmla="*/ 4765008 w 5251993"/>
                    <a:gd name="connsiteY18" fmla="*/ 635919 h 753914"/>
                    <a:gd name="connsiteX19" fmla="*/ 4595549 w 5251993"/>
                    <a:gd name="connsiteY19" fmla="*/ 554116 h 753914"/>
                    <a:gd name="connsiteX20" fmla="*/ 4500509 w 5251993"/>
                    <a:gd name="connsiteY20" fmla="*/ 400610 h 753914"/>
                    <a:gd name="connsiteX21" fmla="*/ 4350991 w 5251993"/>
                    <a:gd name="connsiteY21" fmla="*/ 388306 h 753914"/>
                    <a:gd name="connsiteX22" fmla="*/ 4554393 w 5251993"/>
                    <a:gd name="connsiteY22" fmla="*/ 520598 h 753914"/>
                    <a:gd name="connsiteX23" fmla="*/ 4617358 w 5251993"/>
                    <a:gd name="connsiteY23" fmla="*/ 624039 h 753914"/>
                    <a:gd name="connsiteX24" fmla="*/ 4462918 w 5251993"/>
                    <a:gd name="connsiteY24" fmla="*/ 563451 h 753914"/>
                    <a:gd name="connsiteX25" fmla="*/ 4350991 w 5251993"/>
                    <a:gd name="connsiteY25" fmla="*/ 388306 h 753914"/>
                    <a:gd name="connsiteX26" fmla="*/ 4213353 w 5251993"/>
                    <a:gd name="connsiteY26" fmla="*/ 376765 h 753914"/>
                    <a:gd name="connsiteX27" fmla="*/ 4386377 w 5251993"/>
                    <a:gd name="connsiteY27" fmla="*/ 464761 h 753914"/>
                    <a:gd name="connsiteX28" fmla="*/ 4473270 w 5251993"/>
                    <a:gd name="connsiteY28" fmla="*/ 614874 h 753914"/>
                    <a:gd name="connsiteX29" fmla="*/ 4288027 w 5251993"/>
                    <a:gd name="connsiteY29" fmla="*/ 513894 h 753914"/>
                    <a:gd name="connsiteX30" fmla="*/ 4213353 w 5251993"/>
                    <a:gd name="connsiteY30" fmla="*/ 376765 h 753914"/>
                    <a:gd name="connsiteX31" fmla="*/ 4053057 w 5251993"/>
                    <a:gd name="connsiteY31" fmla="*/ 356908 h 753914"/>
                    <a:gd name="connsiteX32" fmla="*/ 4245258 w 5251993"/>
                    <a:gd name="connsiteY32" fmla="*/ 481818 h 753914"/>
                    <a:gd name="connsiteX33" fmla="*/ 4304743 w 5251993"/>
                    <a:gd name="connsiteY33" fmla="*/ 579488 h 753914"/>
                    <a:gd name="connsiteX34" fmla="*/ 4158704 w 5251993"/>
                    <a:gd name="connsiteY34" fmla="*/ 522379 h 753914"/>
                    <a:gd name="connsiteX35" fmla="*/ 4053057 w 5251993"/>
                    <a:gd name="connsiteY35" fmla="*/ 356908 h 753914"/>
                    <a:gd name="connsiteX36" fmla="*/ 3931881 w 5251993"/>
                    <a:gd name="connsiteY36" fmla="*/ 350035 h 753914"/>
                    <a:gd name="connsiteX37" fmla="*/ 4092515 w 5251993"/>
                    <a:gd name="connsiteY37" fmla="*/ 431668 h 753914"/>
                    <a:gd name="connsiteX38" fmla="*/ 4173215 w 5251993"/>
                    <a:gd name="connsiteY38" fmla="*/ 571088 h 753914"/>
                    <a:gd name="connsiteX39" fmla="*/ 4001209 w 5251993"/>
                    <a:gd name="connsiteY39" fmla="*/ 477321 h 753914"/>
                    <a:gd name="connsiteX40" fmla="*/ 3931881 w 5251993"/>
                    <a:gd name="connsiteY40" fmla="*/ 350035 h 753914"/>
                    <a:gd name="connsiteX41" fmla="*/ 3793479 w 5251993"/>
                    <a:gd name="connsiteY41" fmla="*/ 335864 h 753914"/>
                    <a:gd name="connsiteX42" fmla="*/ 3962769 w 5251993"/>
                    <a:gd name="connsiteY42" fmla="*/ 436250 h 753914"/>
                    <a:gd name="connsiteX43" fmla="*/ 4029382 w 5251993"/>
                    <a:gd name="connsiteY43" fmla="*/ 553353 h 753914"/>
                    <a:gd name="connsiteX44" fmla="*/ 3870360 w 5251993"/>
                    <a:gd name="connsiteY44" fmla="*/ 473757 h 753914"/>
                    <a:gd name="connsiteX45" fmla="*/ 3793479 w 5251993"/>
                    <a:gd name="connsiteY45" fmla="*/ 335864 h 753914"/>
                    <a:gd name="connsiteX46" fmla="*/ 3703598 w 5251993"/>
                    <a:gd name="connsiteY46" fmla="*/ 319613 h 753914"/>
                    <a:gd name="connsiteX47" fmla="*/ 3800268 w 5251993"/>
                    <a:gd name="connsiteY47" fmla="*/ 374898 h 753914"/>
                    <a:gd name="connsiteX48" fmla="*/ 3894968 w 5251993"/>
                    <a:gd name="connsiteY48" fmla="*/ 541133 h 753914"/>
                    <a:gd name="connsiteX49" fmla="*/ 3726357 w 5251993"/>
                    <a:gd name="connsiteY49" fmla="*/ 445330 h 753914"/>
                    <a:gd name="connsiteX50" fmla="*/ 3663563 w 5251993"/>
                    <a:gd name="connsiteY50" fmla="*/ 323051 h 753914"/>
                    <a:gd name="connsiteX51" fmla="*/ 3703598 w 5251993"/>
                    <a:gd name="connsiteY51" fmla="*/ 319613 h 753914"/>
                    <a:gd name="connsiteX52" fmla="*/ 3515657 w 5251993"/>
                    <a:gd name="connsiteY52" fmla="*/ 303364 h 753914"/>
                    <a:gd name="connsiteX53" fmla="*/ 3682316 w 5251993"/>
                    <a:gd name="connsiteY53" fmla="*/ 386948 h 753914"/>
                    <a:gd name="connsiteX54" fmla="*/ 3766325 w 5251993"/>
                    <a:gd name="connsiteY54" fmla="*/ 536127 h 753914"/>
                    <a:gd name="connsiteX55" fmla="*/ 3627244 w 5251993"/>
                    <a:gd name="connsiteY55" fmla="*/ 486570 h 753914"/>
                    <a:gd name="connsiteX56" fmla="*/ 3515657 w 5251993"/>
                    <a:gd name="connsiteY56" fmla="*/ 303364 h 753914"/>
                    <a:gd name="connsiteX57" fmla="*/ 3373013 w 5251993"/>
                    <a:gd name="connsiteY57" fmla="*/ 292332 h 753914"/>
                    <a:gd name="connsiteX58" fmla="*/ 3567590 w 5251993"/>
                    <a:gd name="connsiteY58" fmla="*/ 429122 h 753914"/>
                    <a:gd name="connsiteX59" fmla="*/ 3628348 w 5251993"/>
                    <a:gd name="connsiteY59" fmla="*/ 515506 h 753914"/>
                    <a:gd name="connsiteX60" fmla="*/ 3465337 w 5251993"/>
                    <a:gd name="connsiteY60" fmla="*/ 438626 h 753914"/>
                    <a:gd name="connsiteX61" fmla="*/ 3373013 w 5251993"/>
                    <a:gd name="connsiteY61" fmla="*/ 292332 h 753914"/>
                    <a:gd name="connsiteX62" fmla="*/ 3231131 w 5251993"/>
                    <a:gd name="connsiteY62" fmla="*/ 278416 h 753914"/>
                    <a:gd name="connsiteX63" fmla="*/ 3423332 w 5251993"/>
                    <a:gd name="connsiteY63" fmla="*/ 403326 h 753914"/>
                    <a:gd name="connsiteX64" fmla="*/ 3482817 w 5251993"/>
                    <a:gd name="connsiteY64" fmla="*/ 500996 h 753914"/>
                    <a:gd name="connsiteX65" fmla="*/ 3336778 w 5251993"/>
                    <a:gd name="connsiteY65" fmla="*/ 443887 h 753914"/>
                    <a:gd name="connsiteX66" fmla="*/ 3231131 w 5251993"/>
                    <a:gd name="connsiteY66" fmla="*/ 278416 h 753914"/>
                    <a:gd name="connsiteX67" fmla="*/ 3109956 w 5251993"/>
                    <a:gd name="connsiteY67" fmla="*/ 271542 h 753914"/>
                    <a:gd name="connsiteX68" fmla="*/ 3270590 w 5251993"/>
                    <a:gd name="connsiteY68" fmla="*/ 353175 h 753914"/>
                    <a:gd name="connsiteX69" fmla="*/ 3351289 w 5251993"/>
                    <a:gd name="connsiteY69" fmla="*/ 492595 h 753914"/>
                    <a:gd name="connsiteX70" fmla="*/ 3179284 w 5251993"/>
                    <a:gd name="connsiteY70" fmla="*/ 398828 h 753914"/>
                    <a:gd name="connsiteX71" fmla="*/ 3109956 w 5251993"/>
                    <a:gd name="connsiteY71" fmla="*/ 271542 h 753914"/>
                    <a:gd name="connsiteX72" fmla="*/ 2971553 w 5251993"/>
                    <a:gd name="connsiteY72" fmla="*/ 257371 h 753914"/>
                    <a:gd name="connsiteX73" fmla="*/ 3140843 w 5251993"/>
                    <a:gd name="connsiteY73" fmla="*/ 357757 h 753914"/>
                    <a:gd name="connsiteX74" fmla="*/ 3207456 w 5251993"/>
                    <a:gd name="connsiteY74" fmla="*/ 474860 h 753914"/>
                    <a:gd name="connsiteX75" fmla="*/ 3048434 w 5251993"/>
                    <a:gd name="connsiteY75" fmla="*/ 395264 h 753914"/>
                    <a:gd name="connsiteX76" fmla="*/ 2971553 w 5251993"/>
                    <a:gd name="connsiteY76" fmla="*/ 257371 h 753914"/>
                    <a:gd name="connsiteX77" fmla="*/ 2881672 w 5251993"/>
                    <a:gd name="connsiteY77" fmla="*/ 241120 h 753914"/>
                    <a:gd name="connsiteX78" fmla="*/ 2978342 w 5251993"/>
                    <a:gd name="connsiteY78" fmla="*/ 296405 h 753914"/>
                    <a:gd name="connsiteX79" fmla="*/ 3073043 w 5251993"/>
                    <a:gd name="connsiteY79" fmla="*/ 462640 h 753914"/>
                    <a:gd name="connsiteX80" fmla="*/ 2904431 w 5251993"/>
                    <a:gd name="connsiteY80" fmla="*/ 366837 h 753914"/>
                    <a:gd name="connsiteX81" fmla="*/ 2841637 w 5251993"/>
                    <a:gd name="connsiteY81" fmla="*/ 244558 h 753914"/>
                    <a:gd name="connsiteX82" fmla="*/ 2881672 w 5251993"/>
                    <a:gd name="connsiteY82" fmla="*/ 241120 h 753914"/>
                    <a:gd name="connsiteX83" fmla="*/ 2693646 w 5251993"/>
                    <a:gd name="connsiteY83" fmla="*/ 224956 h 753914"/>
                    <a:gd name="connsiteX84" fmla="*/ 2860305 w 5251993"/>
                    <a:gd name="connsiteY84" fmla="*/ 308540 h 753914"/>
                    <a:gd name="connsiteX85" fmla="*/ 2944314 w 5251993"/>
                    <a:gd name="connsiteY85" fmla="*/ 457719 h 753914"/>
                    <a:gd name="connsiteX86" fmla="*/ 2805233 w 5251993"/>
                    <a:gd name="connsiteY86" fmla="*/ 408162 h 753914"/>
                    <a:gd name="connsiteX87" fmla="*/ 2693646 w 5251993"/>
                    <a:gd name="connsiteY87" fmla="*/ 224956 h 753914"/>
                    <a:gd name="connsiteX88" fmla="*/ 2551087 w 5251993"/>
                    <a:gd name="connsiteY88" fmla="*/ 213840 h 753914"/>
                    <a:gd name="connsiteX89" fmla="*/ 2745664 w 5251993"/>
                    <a:gd name="connsiteY89" fmla="*/ 350630 h 753914"/>
                    <a:gd name="connsiteX90" fmla="*/ 2806422 w 5251993"/>
                    <a:gd name="connsiteY90" fmla="*/ 437014 h 753914"/>
                    <a:gd name="connsiteX91" fmla="*/ 2643412 w 5251993"/>
                    <a:gd name="connsiteY91" fmla="*/ 360134 h 753914"/>
                    <a:gd name="connsiteX92" fmla="*/ 2551087 w 5251993"/>
                    <a:gd name="connsiteY92" fmla="*/ 213840 h 753914"/>
                    <a:gd name="connsiteX93" fmla="*/ 2470861 w 5251993"/>
                    <a:gd name="connsiteY93" fmla="*/ 213060 h 753914"/>
                    <a:gd name="connsiteX94" fmla="*/ 2573998 w 5251993"/>
                    <a:gd name="connsiteY94" fmla="*/ 270100 h 753914"/>
                    <a:gd name="connsiteX95" fmla="*/ 2676845 w 5251993"/>
                    <a:gd name="connsiteY95" fmla="*/ 444651 h 753914"/>
                    <a:gd name="connsiteX96" fmla="*/ 2496863 w 5251993"/>
                    <a:gd name="connsiteY96" fmla="*/ 345792 h 753914"/>
                    <a:gd name="connsiteX97" fmla="*/ 2428553 w 5251993"/>
                    <a:gd name="connsiteY97" fmla="*/ 217319 h 753914"/>
                    <a:gd name="connsiteX98" fmla="*/ 2470861 w 5251993"/>
                    <a:gd name="connsiteY98" fmla="*/ 213060 h 753914"/>
                    <a:gd name="connsiteX99" fmla="*/ 2264609 w 5251993"/>
                    <a:gd name="connsiteY99" fmla="*/ 188297 h 753914"/>
                    <a:gd name="connsiteX100" fmla="*/ 2442300 w 5251993"/>
                    <a:gd name="connsiteY100" fmla="*/ 274258 h 753914"/>
                    <a:gd name="connsiteX101" fmla="*/ 2533521 w 5251993"/>
                    <a:gd name="connsiteY101" fmla="*/ 430904 h 753914"/>
                    <a:gd name="connsiteX102" fmla="*/ 2385530 w 5251993"/>
                    <a:gd name="connsiteY102" fmla="*/ 380499 h 753914"/>
                    <a:gd name="connsiteX103" fmla="*/ 2264609 w 5251993"/>
                    <a:gd name="connsiteY103" fmla="*/ 188297 h 753914"/>
                    <a:gd name="connsiteX104" fmla="*/ 2115091 w 5251993"/>
                    <a:gd name="connsiteY104" fmla="*/ 169883 h 753914"/>
                    <a:gd name="connsiteX105" fmla="*/ 2323161 w 5251993"/>
                    <a:gd name="connsiteY105" fmla="*/ 311764 h 753914"/>
                    <a:gd name="connsiteX106" fmla="*/ 2388840 w 5251993"/>
                    <a:gd name="connsiteY106" fmla="*/ 402307 h 753914"/>
                    <a:gd name="connsiteX107" fmla="*/ 2215053 w 5251993"/>
                    <a:gd name="connsiteY107" fmla="*/ 323305 h 753914"/>
                    <a:gd name="connsiteX108" fmla="*/ 2115091 w 5251993"/>
                    <a:gd name="connsiteY108" fmla="*/ 169883 h 753914"/>
                    <a:gd name="connsiteX109" fmla="*/ 1966421 w 5251993"/>
                    <a:gd name="connsiteY109" fmla="*/ 148499 h 753914"/>
                    <a:gd name="connsiteX110" fmla="*/ 2171775 w 5251993"/>
                    <a:gd name="connsiteY110" fmla="*/ 277821 h 753914"/>
                    <a:gd name="connsiteX111" fmla="*/ 2236267 w 5251993"/>
                    <a:gd name="connsiteY111" fmla="*/ 380329 h 753914"/>
                    <a:gd name="connsiteX112" fmla="*/ 2080808 w 5251993"/>
                    <a:gd name="connsiteY112" fmla="*/ 322032 h 753914"/>
                    <a:gd name="connsiteX113" fmla="*/ 1966421 w 5251993"/>
                    <a:gd name="connsiteY113" fmla="*/ 148499 h 753914"/>
                    <a:gd name="connsiteX114" fmla="*/ 1828783 w 5251993"/>
                    <a:gd name="connsiteY114" fmla="*/ 138910 h 753914"/>
                    <a:gd name="connsiteX115" fmla="*/ 2003079 w 5251993"/>
                    <a:gd name="connsiteY115" fmla="*/ 224446 h 753914"/>
                    <a:gd name="connsiteX116" fmla="*/ 2092095 w 5251993"/>
                    <a:gd name="connsiteY116" fmla="*/ 373285 h 753914"/>
                    <a:gd name="connsiteX117" fmla="*/ 1905409 w 5251993"/>
                    <a:gd name="connsiteY117" fmla="*/ 274936 h 753914"/>
                    <a:gd name="connsiteX118" fmla="*/ 1828783 w 5251993"/>
                    <a:gd name="connsiteY118" fmla="*/ 138910 h 753914"/>
                    <a:gd name="connsiteX119" fmla="*/ 1668318 w 5251993"/>
                    <a:gd name="connsiteY119" fmla="*/ 121345 h 753914"/>
                    <a:gd name="connsiteX120" fmla="*/ 1862301 w 5251993"/>
                    <a:gd name="connsiteY120" fmla="*/ 243454 h 753914"/>
                    <a:gd name="connsiteX121" fmla="*/ 1923144 w 5251993"/>
                    <a:gd name="connsiteY121" fmla="*/ 340276 h 753914"/>
                    <a:gd name="connsiteX122" fmla="*/ 1776341 w 5251993"/>
                    <a:gd name="connsiteY122" fmla="*/ 285204 h 753914"/>
                    <a:gd name="connsiteX123" fmla="*/ 1668318 w 5251993"/>
                    <a:gd name="connsiteY123" fmla="*/ 121345 h 753914"/>
                    <a:gd name="connsiteX124" fmla="*/ 1547057 w 5251993"/>
                    <a:gd name="connsiteY124" fmla="*/ 116254 h 753914"/>
                    <a:gd name="connsiteX125" fmla="*/ 1708879 w 5251993"/>
                    <a:gd name="connsiteY125" fmla="*/ 195595 h 753914"/>
                    <a:gd name="connsiteX126" fmla="*/ 1791530 w 5251993"/>
                    <a:gd name="connsiteY126" fmla="*/ 333827 h 753914"/>
                    <a:gd name="connsiteX127" fmla="*/ 1618167 w 5251993"/>
                    <a:gd name="connsiteY127" fmla="*/ 242521 h 753914"/>
                    <a:gd name="connsiteX128" fmla="*/ 1547057 w 5251993"/>
                    <a:gd name="connsiteY128" fmla="*/ 116254 h 753914"/>
                    <a:gd name="connsiteX129" fmla="*/ 1408401 w 5251993"/>
                    <a:gd name="connsiteY129" fmla="*/ 104035 h 753914"/>
                    <a:gd name="connsiteX130" fmla="*/ 1579134 w 5251993"/>
                    <a:gd name="connsiteY130" fmla="*/ 201959 h 753914"/>
                    <a:gd name="connsiteX131" fmla="*/ 1647443 w 5251993"/>
                    <a:gd name="connsiteY131" fmla="*/ 318129 h 753914"/>
                    <a:gd name="connsiteX132" fmla="*/ 1487318 w 5251993"/>
                    <a:gd name="connsiteY132" fmla="*/ 240824 h 753914"/>
                    <a:gd name="connsiteX133" fmla="*/ 1408401 w 5251993"/>
                    <a:gd name="connsiteY133" fmla="*/ 104035 h 753914"/>
                    <a:gd name="connsiteX134" fmla="*/ 1318253 w 5251993"/>
                    <a:gd name="connsiteY134" fmla="*/ 89130 h 753914"/>
                    <a:gd name="connsiteX135" fmla="*/ 1415699 w 5251993"/>
                    <a:gd name="connsiteY135" fmla="*/ 142984 h 753914"/>
                    <a:gd name="connsiteX136" fmla="*/ 1512860 w 5251993"/>
                    <a:gd name="connsiteY136" fmla="*/ 307862 h 753914"/>
                    <a:gd name="connsiteX137" fmla="*/ 1342806 w 5251993"/>
                    <a:gd name="connsiteY137" fmla="*/ 214519 h 753914"/>
                    <a:gd name="connsiteX138" fmla="*/ 1278315 w 5251993"/>
                    <a:gd name="connsiteY138" fmla="*/ 93173 h 753914"/>
                    <a:gd name="connsiteX139" fmla="*/ 1318253 w 5251993"/>
                    <a:gd name="connsiteY139" fmla="*/ 89130 h 753914"/>
                    <a:gd name="connsiteX140" fmla="*/ 1130154 w 5251993"/>
                    <a:gd name="connsiteY140" fmla="*/ 75522 h 753914"/>
                    <a:gd name="connsiteX141" fmla="*/ 1298001 w 5251993"/>
                    <a:gd name="connsiteY141" fmla="*/ 156730 h 753914"/>
                    <a:gd name="connsiteX142" fmla="*/ 1384131 w 5251993"/>
                    <a:gd name="connsiteY142" fmla="*/ 304721 h 753914"/>
                    <a:gd name="connsiteX143" fmla="*/ 1244372 w 5251993"/>
                    <a:gd name="connsiteY143" fmla="*/ 257116 h 753914"/>
                    <a:gd name="connsiteX144" fmla="*/ 1130154 w 5251993"/>
                    <a:gd name="connsiteY144" fmla="*/ 75522 h 753914"/>
                    <a:gd name="connsiteX145" fmla="*/ 987255 w 5251993"/>
                    <a:gd name="connsiteY145" fmla="*/ 66612 h 753914"/>
                    <a:gd name="connsiteX146" fmla="*/ 1183784 w 5251993"/>
                    <a:gd name="connsiteY146" fmla="*/ 200601 h 753914"/>
                    <a:gd name="connsiteX147" fmla="*/ 1245815 w 5251993"/>
                    <a:gd name="connsiteY147" fmla="*/ 286137 h 753914"/>
                    <a:gd name="connsiteX148" fmla="*/ 1081701 w 5251993"/>
                    <a:gd name="connsiteY148" fmla="*/ 211548 h 753914"/>
                    <a:gd name="connsiteX149" fmla="*/ 987255 w 5251993"/>
                    <a:gd name="connsiteY149" fmla="*/ 66612 h 753914"/>
                    <a:gd name="connsiteX150" fmla="*/ 845289 w 5251993"/>
                    <a:gd name="connsiteY150" fmla="*/ 54732 h 753914"/>
                    <a:gd name="connsiteX151" fmla="*/ 1039272 w 5251993"/>
                    <a:gd name="connsiteY151" fmla="*/ 176841 h 753914"/>
                    <a:gd name="connsiteX152" fmla="*/ 1100115 w 5251993"/>
                    <a:gd name="connsiteY152" fmla="*/ 273663 h 753914"/>
                    <a:gd name="connsiteX153" fmla="*/ 953312 w 5251993"/>
                    <a:gd name="connsiteY153" fmla="*/ 218591 h 753914"/>
                    <a:gd name="connsiteX154" fmla="*/ 845289 w 5251993"/>
                    <a:gd name="connsiteY154" fmla="*/ 54732 h 753914"/>
                    <a:gd name="connsiteX155" fmla="*/ 724028 w 5251993"/>
                    <a:gd name="connsiteY155" fmla="*/ 49641 h 753914"/>
                    <a:gd name="connsiteX156" fmla="*/ 885851 w 5251993"/>
                    <a:gd name="connsiteY156" fmla="*/ 128982 h 753914"/>
                    <a:gd name="connsiteX157" fmla="*/ 968501 w 5251993"/>
                    <a:gd name="connsiteY157" fmla="*/ 267214 h 753914"/>
                    <a:gd name="connsiteX158" fmla="*/ 795138 w 5251993"/>
                    <a:gd name="connsiteY158" fmla="*/ 175908 h 753914"/>
                    <a:gd name="connsiteX159" fmla="*/ 724028 w 5251993"/>
                    <a:gd name="connsiteY159" fmla="*/ 49641 h 753914"/>
                    <a:gd name="connsiteX160" fmla="*/ 585372 w 5251993"/>
                    <a:gd name="connsiteY160" fmla="*/ 37422 h 753914"/>
                    <a:gd name="connsiteX161" fmla="*/ 756105 w 5251993"/>
                    <a:gd name="connsiteY161" fmla="*/ 135347 h 753914"/>
                    <a:gd name="connsiteX162" fmla="*/ 824415 w 5251993"/>
                    <a:gd name="connsiteY162" fmla="*/ 251516 h 753914"/>
                    <a:gd name="connsiteX163" fmla="*/ 664289 w 5251993"/>
                    <a:gd name="connsiteY163" fmla="*/ 174211 h 753914"/>
                    <a:gd name="connsiteX164" fmla="*/ 585372 w 5251993"/>
                    <a:gd name="connsiteY164" fmla="*/ 37422 h 753914"/>
                    <a:gd name="connsiteX165" fmla="*/ 495224 w 5251993"/>
                    <a:gd name="connsiteY165" fmla="*/ 22517 h 753914"/>
                    <a:gd name="connsiteX166" fmla="*/ 592670 w 5251993"/>
                    <a:gd name="connsiteY166" fmla="*/ 76371 h 753914"/>
                    <a:gd name="connsiteX167" fmla="*/ 689831 w 5251993"/>
                    <a:gd name="connsiteY167" fmla="*/ 241249 h 753914"/>
                    <a:gd name="connsiteX168" fmla="*/ 519777 w 5251993"/>
                    <a:gd name="connsiteY168" fmla="*/ 147906 h 753914"/>
                    <a:gd name="connsiteX169" fmla="*/ 455286 w 5251993"/>
                    <a:gd name="connsiteY169" fmla="*/ 26560 h 753914"/>
                    <a:gd name="connsiteX170" fmla="*/ 495224 w 5251993"/>
                    <a:gd name="connsiteY170" fmla="*/ 22517 h 753914"/>
                    <a:gd name="connsiteX171" fmla="*/ 109925 w 5251993"/>
                    <a:gd name="connsiteY171" fmla="*/ 10789 h 753914"/>
                    <a:gd name="connsiteX172" fmla="*/ 143012 w 5251993"/>
                    <a:gd name="connsiteY172" fmla="*/ 12049 h 753914"/>
                    <a:gd name="connsiteX173" fmla="*/ 211661 w 5251993"/>
                    <a:gd name="connsiteY173" fmla="*/ 85790 h 753914"/>
                    <a:gd name="connsiteX174" fmla="*/ 278783 w 5251993"/>
                    <a:gd name="connsiteY174" fmla="*/ 207221 h 753914"/>
                    <a:gd name="connsiteX175" fmla="*/ 124852 w 5251993"/>
                    <a:gd name="connsiteY175" fmla="*/ 236581 h 753914"/>
                    <a:gd name="connsiteX176" fmla="*/ 11144 w 5251993"/>
                    <a:gd name="connsiteY176" fmla="*/ 84178 h 753914"/>
                    <a:gd name="connsiteX177" fmla="*/ 109925 w 5251993"/>
                    <a:gd name="connsiteY177" fmla="*/ 10789 h 753914"/>
                    <a:gd name="connsiteX178" fmla="*/ 307125 w 5251993"/>
                    <a:gd name="connsiteY178" fmla="*/ 8910 h 753914"/>
                    <a:gd name="connsiteX179" fmla="*/ 474972 w 5251993"/>
                    <a:gd name="connsiteY179" fmla="*/ 90118 h 753914"/>
                    <a:gd name="connsiteX180" fmla="*/ 561102 w 5251993"/>
                    <a:gd name="connsiteY180" fmla="*/ 238109 h 753914"/>
                    <a:gd name="connsiteX181" fmla="*/ 421343 w 5251993"/>
                    <a:gd name="connsiteY181" fmla="*/ 190504 h 753914"/>
                    <a:gd name="connsiteX182" fmla="*/ 307125 w 5251993"/>
                    <a:gd name="connsiteY182" fmla="*/ 8910 h 753914"/>
                    <a:gd name="connsiteX183" fmla="*/ 164311 w 5251993"/>
                    <a:gd name="connsiteY183" fmla="*/ 0 h 753914"/>
                    <a:gd name="connsiteX184" fmla="*/ 360840 w 5251993"/>
                    <a:gd name="connsiteY184" fmla="*/ 133989 h 753914"/>
                    <a:gd name="connsiteX185" fmla="*/ 422871 w 5251993"/>
                    <a:gd name="connsiteY185" fmla="*/ 219525 h 753914"/>
                    <a:gd name="connsiteX186" fmla="*/ 258757 w 5251993"/>
                    <a:gd name="connsiteY186" fmla="*/ 144936 h 753914"/>
                    <a:gd name="connsiteX187" fmla="*/ 164311 w 5251993"/>
                    <a:gd name="connsiteY187" fmla="*/ 0 h 75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5251993" h="753914">
                      <a:moveTo>
                        <a:pt x="5013809" y="478763"/>
                      </a:moveTo>
                      <a:cubicBezTo>
                        <a:pt x="5090180" y="504220"/>
                        <a:pt x="5204822" y="595951"/>
                        <a:pt x="5225952" y="623020"/>
                      </a:cubicBezTo>
                      <a:cubicBezTo>
                        <a:pt x="5246148" y="648901"/>
                        <a:pt x="5268380" y="682420"/>
                        <a:pt x="5234437" y="716363"/>
                      </a:cubicBezTo>
                      <a:cubicBezTo>
                        <a:pt x="5192009" y="767277"/>
                        <a:pt x="5098666" y="775763"/>
                        <a:pt x="5064723" y="682420"/>
                      </a:cubicBezTo>
                      <a:cubicBezTo>
                        <a:pt x="5042321" y="620814"/>
                        <a:pt x="5073209" y="589077"/>
                        <a:pt x="5013809" y="478763"/>
                      </a:cubicBezTo>
                      <a:close/>
                      <a:moveTo>
                        <a:pt x="4846231" y="443878"/>
                      </a:moveTo>
                      <a:cubicBezTo>
                        <a:pt x="4903235" y="451678"/>
                        <a:pt x="4967435" y="483643"/>
                        <a:pt x="4996838" y="521192"/>
                      </a:cubicBezTo>
                      <a:cubicBezTo>
                        <a:pt x="5042067" y="579064"/>
                        <a:pt x="4996838" y="639992"/>
                        <a:pt x="5047752" y="716363"/>
                      </a:cubicBezTo>
                      <a:cubicBezTo>
                        <a:pt x="4954410" y="682420"/>
                        <a:pt x="4906211" y="670371"/>
                        <a:pt x="4878038" y="586192"/>
                      </a:cubicBezTo>
                      <a:cubicBezTo>
                        <a:pt x="4861067" y="535617"/>
                        <a:pt x="4824154" y="487673"/>
                        <a:pt x="4793181" y="444821"/>
                      </a:cubicBezTo>
                      <a:cubicBezTo>
                        <a:pt x="4809028" y="441363"/>
                        <a:pt x="4827230" y="441278"/>
                        <a:pt x="4846231" y="443878"/>
                      </a:cubicBezTo>
                      <a:close/>
                      <a:moveTo>
                        <a:pt x="4647397" y="421994"/>
                      </a:moveTo>
                      <a:cubicBezTo>
                        <a:pt x="4730557" y="423012"/>
                        <a:pt x="4790212" y="446942"/>
                        <a:pt x="4820590" y="510839"/>
                      </a:cubicBezTo>
                      <a:cubicBezTo>
                        <a:pt x="4844775" y="561754"/>
                        <a:pt x="4859285" y="617250"/>
                        <a:pt x="4906890" y="667401"/>
                      </a:cubicBezTo>
                      <a:cubicBezTo>
                        <a:pt x="4846981" y="658915"/>
                        <a:pt x="4800564" y="655606"/>
                        <a:pt x="4762208" y="614280"/>
                      </a:cubicBezTo>
                      <a:cubicBezTo>
                        <a:pt x="4710870" y="558953"/>
                        <a:pt x="4714774" y="476387"/>
                        <a:pt x="4647397" y="421994"/>
                      </a:cubicBezTo>
                      <a:close/>
                      <a:moveTo>
                        <a:pt x="4500509" y="400610"/>
                      </a:moveTo>
                      <a:cubicBezTo>
                        <a:pt x="4649179" y="406296"/>
                        <a:pt x="4682782" y="451524"/>
                        <a:pt x="4702384" y="545207"/>
                      </a:cubicBezTo>
                      <a:cubicBezTo>
                        <a:pt x="4709597" y="579574"/>
                        <a:pt x="4730472" y="612414"/>
                        <a:pt x="4765008" y="635919"/>
                      </a:cubicBezTo>
                      <a:cubicBezTo>
                        <a:pt x="4685922" y="648732"/>
                        <a:pt x="4627625" y="617335"/>
                        <a:pt x="4595549" y="554116"/>
                      </a:cubicBezTo>
                      <a:cubicBezTo>
                        <a:pt x="4568140" y="500147"/>
                        <a:pt x="4553375" y="439814"/>
                        <a:pt x="4500509" y="400610"/>
                      </a:cubicBezTo>
                      <a:close/>
                      <a:moveTo>
                        <a:pt x="4350991" y="388306"/>
                      </a:moveTo>
                      <a:cubicBezTo>
                        <a:pt x="4472846" y="390258"/>
                        <a:pt x="4523421" y="428783"/>
                        <a:pt x="4554393" y="520598"/>
                      </a:cubicBezTo>
                      <a:cubicBezTo>
                        <a:pt x="4567207" y="558529"/>
                        <a:pt x="4586215" y="590435"/>
                        <a:pt x="4617358" y="624039"/>
                      </a:cubicBezTo>
                      <a:cubicBezTo>
                        <a:pt x="4553799" y="623530"/>
                        <a:pt x="4502461" y="615977"/>
                        <a:pt x="4462918" y="563451"/>
                      </a:cubicBezTo>
                      <a:cubicBezTo>
                        <a:pt x="4421846" y="509057"/>
                        <a:pt x="4423035" y="431922"/>
                        <a:pt x="4350991" y="388306"/>
                      </a:cubicBezTo>
                      <a:close/>
                      <a:moveTo>
                        <a:pt x="4213353" y="376765"/>
                      </a:moveTo>
                      <a:cubicBezTo>
                        <a:pt x="4291676" y="372352"/>
                        <a:pt x="4354725" y="395263"/>
                        <a:pt x="4386377" y="464761"/>
                      </a:cubicBezTo>
                      <a:cubicBezTo>
                        <a:pt x="4410136" y="516949"/>
                        <a:pt x="4424562" y="573209"/>
                        <a:pt x="4473270" y="614874"/>
                      </a:cubicBezTo>
                      <a:cubicBezTo>
                        <a:pt x="4392062" y="607661"/>
                        <a:pt x="4322225" y="592641"/>
                        <a:pt x="4288027" y="513894"/>
                      </a:cubicBezTo>
                      <a:cubicBezTo>
                        <a:pt x="4267322" y="466289"/>
                        <a:pt x="4259430" y="411896"/>
                        <a:pt x="4213353" y="376765"/>
                      </a:cubicBezTo>
                      <a:close/>
                      <a:moveTo>
                        <a:pt x="4053057" y="356908"/>
                      </a:moveTo>
                      <a:cubicBezTo>
                        <a:pt x="4168208" y="358775"/>
                        <a:pt x="4215983" y="395094"/>
                        <a:pt x="4245258" y="481818"/>
                      </a:cubicBezTo>
                      <a:cubicBezTo>
                        <a:pt x="4257308" y="517627"/>
                        <a:pt x="4275382" y="547752"/>
                        <a:pt x="4304743" y="579488"/>
                      </a:cubicBezTo>
                      <a:cubicBezTo>
                        <a:pt x="4244749" y="578979"/>
                        <a:pt x="4196296" y="571851"/>
                        <a:pt x="4158704" y="522379"/>
                      </a:cubicBezTo>
                      <a:cubicBezTo>
                        <a:pt x="4120009" y="470956"/>
                        <a:pt x="4121112" y="398149"/>
                        <a:pt x="4053057" y="356908"/>
                      </a:cubicBezTo>
                      <a:close/>
                      <a:moveTo>
                        <a:pt x="3931881" y="350035"/>
                      </a:moveTo>
                      <a:cubicBezTo>
                        <a:pt x="4004604" y="345962"/>
                        <a:pt x="4063240" y="367176"/>
                        <a:pt x="4092515" y="431668"/>
                      </a:cubicBezTo>
                      <a:cubicBezTo>
                        <a:pt x="4114578" y="480121"/>
                        <a:pt x="4127986" y="532393"/>
                        <a:pt x="4173215" y="571088"/>
                      </a:cubicBezTo>
                      <a:cubicBezTo>
                        <a:pt x="4097777" y="564384"/>
                        <a:pt x="4033031" y="550383"/>
                        <a:pt x="4001209" y="477321"/>
                      </a:cubicBezTo>
                      <a:cubicBezTo>
                        <a:pt x="3981947" y="433195"/>
                        <a:pt x="3974649" y="382620"/>
                        <a:pt x="3931881" y="350035"/>
                      </a:cubicBezTo>
                      <a:close/>
                      <a:moveTo>
                        <a:pt x="3793479" y="335864"/>
                      </a:moveTo>
                      <a:cubicBezTo>
                        <a:pt x="3882834" y="325851"/>
                        <a:pt x="3934681" y="365818"/>
                        <a:pt x="3962769" y="436250"/>
                      </a:cubicBezTo>
                      <a:cubicBezTo>
                        <a:pt x="3979571" y="478424"/>
                        <a:pt x="3993233" y="520767"/>
                        <a:pt x="4029382" y="553353"/>
                      </a:cubicBezTo>
                      <a:cubicBezTo>
                        <a:pt x="3962939" y="552165"/>
                        <a:pt x="3903539" y="540115"/>
                        <a:pt x="3870360" y="473757"/>
                      </a:cubicBezTo>
                      <a:cubicBezTo>
                        <a:pt x="3847109" y="427255"/>
                        <a:pt x="3841254" y="372352"/>
                        <a:pt x="3793479" y="335864"/>
                      </a:cubicBezTo>
                      <a:close/>
                      <a:moveTo>
                        <a:pt x="3703598" y="319613"/>
                      </a:moveTo>
                      <a:cubicBezTo>
                        <a:pt x="3741717" y="322122"/>
                        <a:pt x="3774047" y="341995"/>
                        <a:pt x="3800268" y="374898"/>
                      </a:cubicBezTo>
                      <a:cubicBezTo>
                        <a:pt x="3840660" y="425643"/>
                        <a:pt x="3836077" y="500571"/>
                        <a:pt x="3894968" y="541133"/>
                      </a:cubicBezTo>
                      <a:cubicBezTo>
                        <a:pt x="3815203" y="545037"/>
                        <a:pt x="3751984" y="519495"/>
                        <a:pt x="3726357" y="445330"/>
                      </a:cubicBezTo>
                      <a:cubicBezTo>
                        <a:pt x="3710913" y="400780"/>
                        <a:pt x="3691227" y="360727"/>
                        <a:pt x="3663563" y="323051"/>
                      </a:cubicBezTo>
                      <a:cubicBezTo>
                        <a:pt x="3677543" y="319869"/>
                        <a:pt x="3690892" y="318776"/>
                        <a:pt x="3703598" y="319613"/>
                      </a:cubicBezTo>
                      <a:close/>
                      <a:moveTo>
                        <a:pt x="3515657" y="303364"/>
                      </a:moveTo>
                      <a:cubicBezTo>
                        <a:pt x="3595338" y="303534"/>
                        <a:pt x="3652616" y="325936"/>
                        <a:pt x="3682316" y="386948"/>
                      </a:cubicBezTo>
                      <a:cubicBezTo>
                        <a:pt x="3705906" y="435487"/>
                        <a:pt x="3720247" y="488522"/>
                        <a:pt x="3766325" y="536127"/>
                      </a:cubicBezTo>
                      <a:cubicBezTo>
                        <a:pt x="3708792" y="528575"/>
                        <a:pt x="3664327" y="525774"/>
                        <a:pt x="3627244" y="486570"/>
                      </a:cubicBezTo>
                      <a:cubicBezTo>
                        <a:pt x="3577603" y="434044"/>
                        <a:pt x="3580657" y="354957"/>
                        <a:pt x="3515657" y="303364"/>
                      </a:cubicBezTo>
                      <a:close/>
                      <a:moveTo>
                        <a:pt x="3373013" y="292332"/>
                      </a:moveTo>
                      <a:cubicBezTo>
                        <a:pt x="3515403" y="296490"/>
                        <a:pt x="3547988" y="339513"/>
                        <a:pt x="3567590" y="429122"/>
                      </a:cubicBezTo>
                      <a:cubicBezTo>
                        <a:pt x="3574718" y="461961"/>
                        <a:pt x="3595084" y="493274"/>
                        <a:pt x="3628348" y="515506"/>
                      </a:cubicBezTo>
                      <a:cubicBezTo>
                        <a:pt x="3552655" y="528489"/>
                        <a:pt x="3496565" y="498959"/>
                        <a:pt x="3465337" y="438626"/>
                      </a:cubicBezTo>
                      <a:cubicBezTo>
                        <a:pt x="3438607" y="387117"/>
                        <a:pt x="3424012" y="329499"/>
                        <a:pt x="3373013" y="292332"/>
                      </a:cubicBezTo>
                      <a:close/>
                      <a:moveTo>
                        <a:pt x="3231131" y="278416"/>
                      </a:moveTo>
                      <a:cubicBezTo>
                        <a:pt x="3346282" y="280283"/>
                        <a:pt x="3394056" y="316602"/>
                        <a:pt x="3423332" y="403326"/>
                      </a:cubicBezTo>
                      <a:cubicBezTo>
                        <a:pt x="3435382" y="439135"/>
                        <a:pt x="3453456" y="469260"/>
                        <a:pt x="3482817" y="500996"/>
                      </a:cubicBezTo>
                      <a:cubicBezTo>
                        <a:pt x="3422823" y="500572"/>
                        <a:pt x="3374285" y="493359"/>
                        <a:pt x="3336778" y="443887"/>
                      </a:cubicBezTo>
                      <a:cubicBezTo>
                        <a:pt x="3298083" y="392464"/>
                        <a:pt x="3299186" y="319657"/>
                        <a:pt x="3231131" y="278416"/>
                      </a:cubicBezTo>
                      <a:close/>
                      <a:moveTo>
                        <a:pt x="3109956" y="271542"/>
                      </a:moveTo>
                      <a:cubicBezTo>
                        <a:pt x="3182678" y="267469"/>
                        <a:pt x="3241230" y="288683"/>
                        <a:pt x="3270590" y="353175"/>
                      </a:cubicBezTo>
                      <a:cubicBezTo>
                        <a:pt x="3292653" y="401628"/>
                        <a:pt x="3306061" y="453900"/>
                        <a:pt x="3351289" y="492595"/>
                      </a:cubicBezTo>
                      <a:cubicBezTo>
                        <a:pt x="3275852" y="485891"/>
                        <a:pt x="3211106" y="471890"/>
                        <a:pt x="3179284" y="398828"/>
                      </a:cubicBezTo>
                      <a:cubicBezTo>
                        <a:pt x="3160022" y="354702"/>
                        <a:pt x="3152724" y="304127"/>
                        <a:pt x="3109956" y="271542"/>
                      </a:cubicBezTo>
                      <a:close/>
                      <a:moveTo>
                        <a:pt x="2971553" y="257371"/>
                      </a:moveTo>
                      <a:cubicBezTo>
                        <a:pt x="3060908" y="247358"/>
                        <a:pt x="3112755" y="287325"/>
                        <a:pt x="3140843" y="357757"/>
                      </a:cubicBezTo>
                      <a:cubicBezTo>
                        <a:pt x="3157645" y="399931"/>
                        <a:pt x="3171307" y="442274"/>
                        <a:pt x="3207456" y="474860"/>
                      </a:cubicBezTo>
                      <a:cubicBezTo>
                        <a:pt x="3140928" y="473672"/>
                        <a:pt x="3081613" y="461622"/>
                        <a:pt x="3048434" y="395264"/>
                      </a:cubicBezTo>
                      <a:cubicBezTo>
                        <a:pt x="3025183" y="348762"/>
                        <a:pt x="3019328" y="293859"/>
                        <a:pt x="2971553" y="257371"/>
                      </a:cubicBezTo>
                      <a:close/>
                      <a:moveTo>
                        <a:pt x="2881672" y="241120"/>
                      </a:moveTo>
                      <a:cubicBezTo>
                        <a:pt x="2919791" y="243629"/>
                        <a:pt x="2952121" y="263502"/>
                        <a:pt x="2978342" y="296405"/>
                      </a:cubicBezTo>
                      <a:cubicBezTo>
                        <a:pt x="3018734" y="347150"/>
                        <a:pt x="3014152" y="422078"/>
                        <a:pt x="3073043" y="462640"/>
                      </a:cubicBezTo>
                      <a:cubicBezTo>
                        <a:pt x="2993192" y="466544"/>
                        <a:pt x="2930058" y="441002"/>
                        <a:pt x="2904431" y="366837"/>
                      </a:cubicBezTo>
                      <a:cubicBezTo>
                        <a:pt x="2888987" y="322287"/>
                        <a:pt x="2869301" y="282234"/>
                        <a:pt x="2841637" y="244558"/>
                      </a:cubicBezTo>
                      <a:cubicBezTo>
                        <a:pt x="2855617" y="241376"/>
                        <a:pt x="2868966" y="240283"/>
                        <a:pt x="2881672" y="241120"/>
                      </a:cubicBezTo>
                      <a:close/>
                      <a:moveTo>
                        <a:pt x="2693646" y="224956"/>
                      </a:moveTo>
                      <a:cubicBezTo>
                        <a:pt x="2773327" y="225126"/>
                        <a:pt x="2830606" y="247528"/>
                        <a:pt x="2860305" y="308540"/>
                      </a:cubicBezTo>
                      <a:cubicBezTo>
                        <a:pt x="2883896" y="357078"/>
                        <a:pt x="2898237" y="410114"/>
                        <a:pt x="2944314" y="457719"/>
                      </a:cubicBezTo>
                      <a:cubicBezTo>
                        <a:pt x="2886866" y="450082"/>
                        <a:pt x="2842316" y="447281"/>
                        <a:pt x="2805233" y="408162"/>
                      </a:cubicBezTo>
                      <a:cubicBezTo>
                        <a:pt x="2755592" y="355636"/>
                        <a:pt x="2758647" y="276549"/>
                        <a:pt x="2693646" y="224956"/>
                      </a:cubicBezTo>
                      <a:close/>
                      <a:moveTo>
                        <a:pt x="2551087" y="213840"/>
                      </a:moveTo>
                      <a:cubicBezTo>
                        <a:pt x="2693477" y="217998"/>
                        <a:pt x="2726062" y="261021"/>
                        <a:pt x="2745664" y="350630"/>
                      </a:cubicBezTo>
                      <a:cubicBezTo>
                        <a:pt x="2752792" y="383469"/>
                        <a:pt x="2773158" y="414782"/>
                        <a:pt x="2806422" y="437014"/>
                      </a:cubicBezTo>
                      <a:cubicBezTo>
                        <a:pt x="2730730" y="449997"/>
                        <a:pt x="2674639" y="420467"/>
                        <a:pt x="2643412" y="360134"/>
                      </a:cubicBezTo>
                      <a:cubicBezTo>
                        <a:pt x="2616682" y="308625"/>
                        <a:pt x="2602086" y="251007"/>
                        <a:pt x="2551087" y="213840"/>
                      </a:cubicBezTo>
                      <a:close/>
                      <a:moveTo>
                        <a:pt x="2470861" y="213060"/>
                      </a:moveTo>
                      <a:cubicBezTo>
                        <a:pt x="2511230" y="215128"/>
                        <a:pt x="2545741" y="235669"/>
                        <a:pt x="2573998" y="270100"/>
                      </a:cubicBezTo>
                      <a:cubicBezTo>
                        <a:pt x="2617615" y="323220"/>
                        <a:pt x="2613881" y="402647"/>
                        <a:pt x="2676845" y="444651"/>
                      </a:cubicBezTo>
                      <a:cubicBezTo>
                        <a:pt x="2592412" y="450082"/>
                        <a:pt x="2525120" y="423946"/>
                        <a:pt x="2496863" y="345792"/>
                      </a:cubicBezTo>
                      <a:cubicBezTo>
                        <a:pt x="2479892" y="298951"/>
                        <a:pt x="2458423" y="256777"/>
                        <a:pt x="2428553" y="217319"/>
                      </a:cubicBezTo>
                      <a:cubicBezTo>
                        <a:pt x="2443297" y="213734"/>
                        <a:pt x="2457404" y="212371"/>
                        <a:pt x="2470861" y="213060"/>
                      </a:cubicBezTo>
                      <a:close/>
                      <a:moveTo>
                        <a:pt x="2264609" y="188297"/>
                      </a:moveTo>
                      <a:cubicBezTo>
                        <a:pt x="2348957" y="187279"/>
                        <a:pt x="2409969" y="210190"/>
                        <a:pt x="2442300" y="274258"/>
                      </a:cubicBezTo>
                      <a:cubicBezTo>
                        <a:pt x="2468096" y="325257"/>
                        <a:pt x="2484050" y="381178"/>
                        <a:pt x="2533521" y="430904"/>
                      </a:cubicBezTo>
                      <a:cubicBezTo>
                        <a:pt x="2472509" y="423776"/>
                        <a:pt x="2425328" y="421485"/>
                        <a:pt x="2385530" y="380499"/>
                      </a:cubicBezTo>
                      <a:cubicBezTo>
                        <a:pt x="2332155" y="325681"/>
                        <a:pt x="2334192" y="241927"/>
                        <a:pt x="2264609" y="188297"/>
                      </a:cubicBezTo>
                      <a:close/>
                      <a:moveTo>
                        <a:pt x="2115091" y="169883"/>
                      </a:moveTo>
                      <a:cubicBezTo>
                        <a:pt x="2265967" y="172174"/>
                        <a:pt x="2301098" y="217233"/>
                        <a:pt x="2323161" y="311764"/>
                      </a:cubicBezTo>
                      <a:cubicBezTo>
                        <a:pt x="2331307" y="346471"/>
                        <a:pt x="2353285" y="379311"/>
                        <a:pt x="2388840" y="402307"/>
                      </a:cubicBezTo>
                      <a:cubicBezTo>
                        <a:pt x="2308990" y="417242"/>
                        <a:pt x="2249080" y="386778"/>
                        <a:pt x="2215053" y="323305"/>
                      </a:cubicBezTo>
                      <a:cubicBezTo>
                        <a:pt x="2186032" y="269166"/>
                        <a:pt x="2169654" y="208408"/>
                        <a:pt x="2115091" y="169883"/>
                      </a:cubicBezTo>
                      <a:close/>
                      <a:moveTo>
                        <a:pt x="1966421" y="148499"/>
                      </a:moveTo>
                      <a:cubicBezTo>
                        <a:pt x="2088361" y="148669"/>
                        <a:pt x="2139529" y="186430"/>
                        <a:pt x="2171775" y="277821"/>
                      </a:cubicBezTo>
                      <a:cubicBezTo>
                        <a:pt x="2185183" y="315498"/>
                        <a:pt x="2204700" y="347234"/>
                        <a:pt x="2236267" y="380329"/>
                      </a:cubicBezTo>
                      <a:cubicBezTo>
                        <a:pt x="2172794" y="380753"/>
                        <a:pt x="2121285" y="373964"/>
                        <a:pt x="2080808" y="322032"/>
                      </a:cubicBezTo>
                      <a:cubicBezTo>
                        <a:pt x="2038974" y="268232"/>
                        <a:pt x="2039059" y="191097"/>
                        <a:pt x="1966421" y="148499"/>
                      </a:cubicBezTo>
                      <a:close/>
                      <a:moveTo>
                        <a:pt x="1828783" y="138910"/>
                      </a:moveTo>
                      <a:cubicBezTo>
                        <a:pt x="1907021" y="133394"/>
                        <a:pt x="1970494" y="155372"/>
                        <a:pt x="2003079" y="224446"/>
                      </a:cubicBezTo>
                      <a:cubicBezTo>
                        <a:pt x="2027518" y="276294"/>
                        <a:pt x="2042793" y="332300"/>
                        <a:pt x="2092095" y="373285"/>
                      </a:cubicBezTo>
                      <a:cubicBezTo>
                        <a:pt x="2010801" y="367176"/>
                        <a:pt x="1940794" y="353174"/>
                        <a:pt x="1905409" y="274936"/>
                      </a:cubicBezTo>
                      <a:cubicBezTo>
                        <a:pt x="1884025" y="227671"/>
                        <a:pt x="1875369" y="173362"/>
                        <a:pt x="1828783" y="138910"/>
                      </a:cubicBezTo>
                      <a:close/>
                      <a:moveTo>
                        <a:pt x="1668318" y="121345"/>
                      </a:moveTo>
                      <a:cubicBezTo>
                        <a:pt x="1783469" y="121515"/>
                        <a:pt x="1831838" y="157155"/>
                        <a:pt x="1862301" y="243454"/>
                      </a:cubicBezTo>
                      <a:cubicBezTo>
                        <a:pt x="1874860" y="279094"/>
                        <a:pt x="1893274" y="308964"/>
                        <a:pt x="1923144" y="340276"/>
                      </a:cubicBezTo>
                      <a:cubicBezTo>
                        <a:pt x="1863150" y="340701"/>
                        <a:pt x="1814527" y="334251"/>
                        <a:pt x="1776341" y="285204"/>
                      </a:cubicBezTo>
                      <a:cubicBezTo>
                        <a:pt x="1736883" y="234460"/>
                        <a:pt x="1736967" y="161567"/>
                        <a:pt x="1668318" y="121345"/>
                      </a:cubicBezTo>
                      <a:close/>
                      <a:moveTo>
                        <a:pt x="1547057" y="116254"/>
                      </a:moveTo>
                      <a:cubicBezTo>
                        <a:pt x="1619610" y="111077"/>
                        <a:pt x="1678501" y="131528"/>
                        <a:pt x="1708879" y="195595"/>
                      </a:cubicBezTo>
                      <a:cubicBezTo>
                        <a:pt x="1731536" y="243709"/>
                        <a:pt x="1745792" y="295811"/>
                        <a:pt x="1791530" y="333827"/>
                      </a:cubicBezTo>
                      <a:cubicBezTo>
                        <a:pt x="1716007" y="328142"/>
                        <a:pt x="1651007" y="315158"/>
                        <a:pt x="1618167" y="242521"/>
                      </a:cubicBezTo>
                      <a:cubicBezTo>
                        <a:pt x="1598395" y="198650"/>
                        <a:pt x="1590249" y="148245"/>
                        <a:pt x="1547057" y="116254"/>
                      </a:cubicBezTo>
                      <a:close/>
                      <a:moveTo>
                        <a:pt x="1408401" y="104035"/>
                      </a:moveTo>
                      <a:cubicBezTo>
                        <a:pt x="1497586" y="92748"/>
                        <a:pt x="1550028" y="131952"/>
                        <a:pt x="1579134" y="201959"/>
                      </a:cubicBezTo>
                      <a:cubicBezTo>
                        <a:pt x="1596529" y="243879"/>
                        <a:pt x="1610785" y="286053"/>
                        <a:pt x="1647443" y="318129"/>
                      </a:cubicBezTo>
                      <a:cubicBezTo>
                        <a:pt x="1580916" y="317959"/>
                        <a:pt x="1521431" y="306758"/>
                        <a:pt x="1487318" y="240824"/>
                      </a:cubicBezTo>
                      <a:cubicBezTo>
                        <a:pt x="1463389" y="194662"/>
                        <a:pt x="1456685" y="139844"/>
                        <a:pt x="1408401" y="104035"/>
                      </a:cubicBezTo>
                      <a:close/>
                      <a:moveTo>
                        <a:pt x="1318253" y="89130"/>
                      </a:moveTo>
                      <a:cubicBezTo>
                        <a:pt x="1356367" y="91067"/>
                        <a:pt x="1388969" y="110462"/>
                        <a:pt x="1415699" y="142984"/>
                      </a:cubicBezTo>
                      <a:cubicBezTo>
                        <a:pt x="1456939" y="193135"/>
                        <a:pt x="1453375" y="268148"/>
                        <a:pt x="1512860" y="307862"/>
                      </a:cubicBezTo>
                      <a:cubicBezTo>
                        <a:pt x="1433094" y="312953"/>
                        <a:pt x="1369536" y="288260"/>
                        <a:pt x="1342806" y="214519"/>
                      </a:cubicBezTo>
                      <a:cubicBezTo>
                        <a:pt x="1326853" y="170223"/>
                        <a:pt x="1306572" y="130425"/>
                        <a:pt x="1278315" y="93173"/>
                      </a:cubicBezTo>
                      <a:cubicBezTo>
                        <a:pt x="1292231" y="89779"/>
                        <a:pt x="1305549" y="88485"/>
                        <a:pt x="1318253" y="89130"/>
                      </a:cubicBezTo>
                      <a:close/>
                      <a:moveTo>
                        <a:pt x="1130154" y="75522"/>
                      </a:moveTo>
                      <a:cubicBezTo>
                        <a:pt x="1209835" y="74588"/>
                        <a:pt x="1267453" y="96227"/>
                        <a:pt x="1298001" y="156730"/>
                      </a:cubicBezTo>
                      <a:cubicBezTo>
                        <a:pt x="1322270" y="204929"/>
                        <a:pt x="1337375" y="257795"/>
                        <a:pt x="1384131" y="304721"/>
                      </a:cubicBezTo>
                      <a:cubicBezTo>
                        <a:pt x="1326513" y="298017"/>
                        <a:pt x="1281963" y="295811"/>
                        <a:pt x="1244372" y="257116"/>
                      </a:cubicBezTo>
                      <a:cubicBezTo>
                        <a:pt x="1193967" y="205268"/>
                        <a:pt x="1195833" y="126182"/>
                        <a:pt x="1130154" y="75522"/>
                      </a:cubicBezTo>
                      <a:close/>
                      <a:moveTo>
                        <a:pt x="987255" y="66612"/>
                      </a:moveTo>
                      <a:cubicBezTo>
                        <a:pt x="1129730" y="68733"/>
                        <a:pt x="1162909" y="111332"/>
                        <a:pt x="1183784" y="200601"/>
                      </a:cubicBezTo>
                      <a:cubicBezTo>
                        <a:pt x="1191421" y="233441"/>
                        <a:pt x="1212211" y="264414"/>
                        <a:pt x="1245815" y="286137"/>
                      </a:cubicBezTo>
                      <a:cubicBezTo>
                        <a:pt x="1170377" y="300139"/>
                        <a:pt x="1113862" y="271457"/>
                        <a:pt x="1081701" y="211548"/>
                      </a:cubicBezTo>
                      <a:cubicBezTo>
                        <a:pt x="1054292" y="160379"/>
                        <a:pt x="1038763" y="103016"/>
                        <a:pt x="987255" y="66612"/>
                      </a:cubicBezTo>
                      <a:close/>
                      <a:moveTo>
                        <a:pt x="845289" y="54732"/>
                      </a:moveTo>
                      <a:cubicBezTo>
                        <a:pt x="960440" y="54902"/>
                        <a:pt x="1008809" y="90542"/>
                        <a:pt x="1039272" y="176841"/>
                      </a:cubicBezTo>
                      <a:cubicBezTo>
                        <a:pt x="1051831" y="212481"/>
                        <a:pt x="1070245" y="242351"/>
                        <a:pt x="1100115" y="273663"/>
                      </a:cubicBezTo>
                      <a:cubicBezTo>
                        <a:pt x="1040121" y="274087"/>
                        <a:pt x="991498" y="267638"/>
                        <a:pt x="953312" y="218591"/>
                      </a:cubicBezTo>
                      <a:cubicBezTo>
                        <a:pt x="913853" y="167846"/>
                        <a:pt x="913938" y="94954"/>
                        <a:pt x="845289" y="54732"/>
                      </a:cubicBezTo>
                      <a:close/>
                      <a:moveTo>
                        <a:pt x="724028" y="49641"/>
                      </a:moveTo>
                      <a:cubicBezTo>
                        <a:pt x="796666" y="44464"/>
                        <a:pt x="855557" y="64830"/>
                        <a:pt x="885851" y="128982"/>
                      </a:cubicBezTo>
                      <a:cubicBezTo>
                        <a:pt x="908507" y="177096"/>
                        <a:pt x="922763" y="229198"/>
                        <a:pt x="968501" y="267214"/>
                      </a:cubicBezTo>
                      <a:cubicBezTo>
                        <a:pt x="892978" y="261529"/>
                        <a:pt x="827978" y="248546"/>
                        <a:pt x="795138" y="175908"/>
                      </a:cubicBezTo>
                      <a:cubicBezTo>
                        <a:pt x="775367" y="132037"/>
                        <a:pt x="767220" y="81632"/>
                        <a:pt x="724028" y="49641"/>
                      </a:cubicBezTo>
                      <a:close/>
                      <a:moveTo>
                        <a:pt x="585372" y="37422"/>
                      </a:moveTo>
                      <a:cubicBezTo>
                        <a:pt x="674557" y="26135"/>
                        <a:pt x="726999" y="65340"/>
                        <a:pt x="756105" y="135347"/>
                      </a:cubicBezTo>
                      <a:cubicBezTo>
                        <a:pt x="773500" y="177266"/>
                        <a:pt x="787756" y="219440"/>
                        <a:pt x="824415" y="251516"/>
                      </a:cubicBezTo>
                      <a:cubicBezTo>
                        <a:pt x="757887" y="251261"/>
                        <a:pt x="698402" y="240145"/>
                        <a:pt x="664289" y="174211"/>
                      </a:cubicBezTo>
                      <a:cubicBezTo>
                        <a:pt x="640359" y="128049"/>
                        <a:pt x="633656" y="73231"/>
                        <a:pt x="585372" y="37422"/>
                      </a:cubicBezTo>
                      <a:close/>
                      <a:moveTo>
                        <a:pt x="495224" y="22517"/>
                      </a:moveTo>
                      <a:cubicBezTo>
                        <a:pt x="533338" y="24454"/>
                        <a:pt x="565940" y="43849"/>
                        <a:pt x="592670" y="76371"/>
                      </a:cubicBezTo>
                      <a:cubicBezTo>
                        <a:pt x="633910" y="126522"/>
                        <a:pt x="630346" y="201535"/>
                        <a:pt x="689831" y="241249"/>
                      </a:cubicBezTo>
                      <a:cubicBezTo>
                        <a:pt x="610065" y="246340"/>
                        <a:pt x="546507" y="221647"/>
                        <a:pt x="519777" y="147906"/>
                      </a:cubicBezTo>
                      <a:cubicBezTo>
                        <a:pt x="503824" y="103610"/>
                        <a:pt x="483543" y="63812"/>
                        <a:pt x="455286" y="26560"/>
                      </a:cubicBezTo>
                      <a:cubicBezTo>
                        <a:pt x="469202" y="23166"/>
                        <a:pt x="482520" y="21872"/>
                        <a:pt x="495224" y="22517"/>
                      </a:cubicBezTo>
                      <a:close/>
                      <a:moveTo>
                        <a:pt x="109925" y="10789"/>
                      </a:moveTo>
                      <a:cubicBezTo>
                        <a:pt x="122858" y="7806"/>
                        <a:pt x="134526" y="7806"/>
                        <a:pt x="143012" y="12049"/>
                      </a:cubicBezTo>
                      <a:cubicBezTo>
                        <a:pt x="178482" y="29784"/>
                        <a:pt x="197829" y="46247"/>
                        <a:pt x="211661" y="85790"/>
                      </a:cubicBezTo>
                      <a:cubicBezTo>
                        <a:pt x="227020" y="129661"/>
                        <a:pt x="236015" y="164113"/>
                        <a:pt x="278783" y="207221"/>
                      </a:cubicBezTo>
                      <a:cubicBezTo>
                        <a:pt x="218874" y="192964"/>
                        <a:pt x="171863" y="230896"/>
                        <a:pt x="124852" y="236581"/>
                      </a:cubicBezTo>
                      <a:cubicBezTo>
                        <a:pt x="15726" y="249649"/>
                        <a:pt x="-20847" y="182697"/>
                        <a:pt x="11144" y="84178"/>
                      </a:cubicBezTo>
                      <a:cubicBezTo>
                        <a:pt x="20945" y="55538"/>
                        <a:pt x="71127" y="19739"/>
                        <a:pt x="109925" y="10789"/>
                      </a:cubicBezTo>
                      <a:close/>
                      <a:moveTo>
                        <a:pt x="307125" y="8910"/>
                      </a:moveTo>
                      <a:cubicBezTo>
                        <a:pt x="386806" y="7976"/>
                        <a:pt x="444424" y="29615"/>
                        <a:pt x="474972" y="90118"/>
                      </a:cubicBezTo>
                      <a:cubicBezTo>
                        <a:pt x="499242" y="138317"/>
                        <a:pt x="514346" y="191183"/>
                        <a:pt x="561102" y="238109"/>
                      </a:cubicBezTo>
                      <a:cubicBezTo>
                        <a:pt x="503484" y="231405"/>
                        <a:pt x="458934" y="229199"/>
                        <a:pt x="421343" y="190504"/>
                      </a:cubicBezTo>
                      <a:cubicBezTo>
                        <a:pt x="370938" y="138656"/>
                        <a:pt x="372804" y="59570"/>
                        <a:pt x="307125" y="8910"/>
                      </a:cubicBezTo>
                      <a:close/>
                      <a:moveTo>
                        <a:pt x="164311" y="0"/>
                      </a:moveTo>
                      <a:cubicBezTo>
                        <a:pt x="306786" y="2121"/>
                        <a:pt x="339965" y="44720"/>
                        <a:pt x="360840" y="133989"/>
                      </a:cubicBezTo>
                      <a:cubicBezTo>
                        <a:pt x="368477" y="166829"/>
                        <a:pt x="389267" y="197802"/>
                        <a:pt x="422871" y="219525"/>
                      </a:cubicBezTo>
                      <a:cubicBezTo>
                        <a:pt x="347348" y="233527"/>
                        <a:pt x="290833" y="204760"/>
                        <a:pt x="258757" y="144936"/>
                      </a:cubicBezTo>
                      <a:cubicBezTo>
                        <a:pt x="231348" y="93767"/>
                        <a:pt x="215819" y="36404"/>
                        <a:pt x="164311" y="0"/>
                      </a:cubicBezTo>
                      <a:close/>
                    </a:path>
                  </a:pathLst>
                </a:custGeom>
                <a:solidFill>
                  <a:srgbClr val="B88B31"/>
                </a:solidFill>
                <a:ln w="84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29A3E053-FBE0-4FD7-9E9B-265B320C03E3}"/>
              </a:ext>
            </a:extLst>
          </p:cNvPr>
          <p:cNvGrpSpPr/>
          <p:nvPr/>
        </p:nvGrpSpPr>
        <p:grpSpPr>
          <a:xfrm>
            <a:off x="3139" y="4039574"/>
            <a:ext cx="4440968" cy="2964857"/>
            <a:chOff x="3139" y="4543618"/>
            <a:chExt cx="3685978" cy="2460814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8D0CCF4-AF2B-4658-AD2D-B78FF4641903}"/>
                </a:ext>
              </a:extLst>
            </p:cNvPr>
            <p:cNvGrpSpPr/>
            <p:nvPr/>
          </p:nvGrpSpPr>
          <p:grpSpPr>
            <a:xfrm>
              <a:off x="2211695" y="5416526"/>
              <a:ext cx="1477422" cy="1587906"/>
              <a:chOff x="2111511" y="5402625"/>
              <a:chExt cx="1477422" cy="1587906"/>
            </a:xfrm>
          </p:grpSpPr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D0A27DE3-4407-448A-8242-38F767C79C1D}"/>
                  </a:ext>
                </a:extLst>
              </p:cNvPr>
              <p:cNvSpPr/>
              <p:nvPr/>
            </p:nvSpPr>
            <p:spPr>
              <a:xfrm rot="20654554">
                <a:off x="2718338" y="6228473"/>
                <a:ext cx="870595" cy="762058"/>
              </a:xfrm>
              <a:custGeom>
                <a:avLst/>
                <a:gdLst>
                  <a:gd name="connsiteX0" fmla="*/ 623217 w 870595"/>
                  <a:gd name="connsiteY0" fmla="*/ 1366 h 762058"/>
                  <a:gd name="connsiteX1" fmla="*/ 631335 w 870595"/>
                  <a:gd name="connsiteY1" fmla="*/ 13027 h 762058"/>
                  <a:gd name="connsiteX2" fmla="*/ 869585 w 870595"/>
                  <a:gd name="connsiteY2" fmla="*/ 758890 h 762058"/>
                  <a:gd name="connsiteX3" fmla="*/ 870595 w 870595"/>
                  <a:gd name="connsiteY3" fmla="*/ 762058 h 762058"/>
                  <a:gd name="connsiteX4" fmla="*/ 108245 w 870595"/>
                  <a:gd name="connsiteY4" fmla="*/ 546947 h 762058"/>
                  <a:gd name="connsiteX5" fmla="*/ 99546 w 870595"/>
                  <a:gd name="connsiteY5" fmla="*/ 520118 h 762058"/>
                  <a:gd name="connsiteX6" fmla="*/ 2234 w 870595"/>
                  <a:gd name="connsiteY6" fmla="*/ 220062 h 762058"/>
                  <a:gd name="connsiteX7" fmla="*/ 16822 w 870595"/>
                  <a:gd name="connsiteY7" fmla="*/ 192970 h 762058"/>
                  <a:gd name="connsiteX8" fmla="*/ 55092 w 870595"/>
                  <a:gd name="connsiteY8" fmla="*/ 179974 h 762058"/>
                  <a:gd name="connsiteX9" fmla="*/ 609018 w 870595"/>
                  <a:gd name="connsiteY9" fmla="*/ 1697 h 762058"/>
                  <a:gd name="connsiteX10" fmla="*/ 623217 w 870595"/>
                  <a:gd name="connsiteY10" fmla="*/ 1366 h 762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0595" h="762058">
                    <a:moveTo>
                      <a:pt x="623217" y="1366"/>
                    </a:moveTo>
                    <a:cubicBezTo>
                      <a:pt x="626779" y="3279"/>
                      <a:pt x="629327" y="7191"/>
                      <a:pt x="631335" y="13027"/>
                    </a:cubicBezTo>
                    <a:cubicBezTo>
                      <a:pt x="636901" y="29343"/>
                      <a:pt x="766573" y="435862"/>
                      <a:pt x="869585" y="758890"/>
                    </a:cubicBezTo>
                    <a:lnTo>
                      <a:pt x="870595" y="762058"/>
                    </a:lnTo>
                    <a:lnTo>
                      <a:pt x="108245" y="546947"/>
                    </a:lnTo>
                    <a:lnTo>
                      <a:pt x="99546" y="520118"/>
                    </a:lnTo>
                    <a:cubicBezTo>
                      <a:pt x="47062" y="358100"/>
                      <a:pt x="4579" y="226627"/>
                      <a:pt x="2234" y="220062"/>
                    </a:cubicBezTo>
                    <a:cubicBezTo>
                      <a:pt x="-2426" y="201685"/>
                      <a:pt x="-797" y="198275"/>
                      <a:pt x="16822" y="192970"/>
                    </a:cubicBezTo>
                    <a:cubicBezTo>
                      <a:pt x="29743" y="189067"/>
                      <a:pt x="42740" y="185581"/>
                      <a:pt x="55092" y="179974"/>
                    </a:cubicBezTo>
                    <a:cubicBezTo>
                      <a:pt x="224540" y="125941"/>
                      <a:pt x="593861" y="7077"/>
                      <a:pt x="609018" y="1697"/>
                    </a:cubicBezTo>
                    <a:cubicBezTo>
                      <a:pt x="615081" y="-463"/>
                      <a:pt x="619656" y="-548"/>
                      <a:pt x="623217" y="1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2B500FB6-D9F7-4022-A357-03B94573F67D}"/>
                  </a:ext>
                </a:extLst>
              </p:cNvPr>
              <p:cNvSpPr/>
              <p:nvPr/>
            </p:nvSpPr>
            <p:spPr>
              <a:xfrm rot="20654554">
                <a:off x="2662226" y="6204716"/>
                <a:ext cx="536344" cy="257195"/>
              </a:xfrm>
              <a:custGeom>
                <a:avLst/>
                <a:gdLst>
                  <a:gd name="connsiteX0" fmla="*/ 61723 w 1137625"/>
                  <a:gd name="connsiteY0" fmla="*/ 545529 h 545529"/>
                  <a:gd name="connsiteX1" fmla="*/ 0 w 1137625"/>
                  <a:gd name="connsiteY1" fmla="*/ 338418 h 545529"/>
                  <a:gd name="connsiteX2" fmla="*/ 1037405 w 1137625"/>
                  <a:gd name="connsiteY2" fmla="*/ 3922 h 545529"/>
                  <a:gd name="connsiteX3" fmla="*/ 1083376 w 1137625"/>
                  <a:gd name="connsiteY3" fmla="*/ 32774 h 545529"/>
                  <a:gd name="connsiteX4" fmla="*/ 1137625 w 1137625"/>
                  <a:gd name="connsiteY4" fmla="*/ 198254 h 545529"/>
                  <a:gd name="connsiteX5" fmla="*/ 77797 w 1137625"/>
                  <a:gd name="connsiteY5" fmla="*/ 542154 h 545529"/>
                  <a:gd name="connsiteX6" fmla="*/ 61723 w 1137625"/>
                  <a:gd name="connsiteY6" fmla="*/ 545529 h 54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625" h="545529">
                    <a:moveTo>
                      <a:pt x="61723" y="545529"/>
                    </a:moveTo>
                    <a:cubicBezTo>
                      <a:pt x="50231" y="473760"/>
                      <a:pt x="18887" y="407937"/>
                      <a:pt x="0" y="338418"/>
                    </a:cubicBezTo>
                    <a:cubicBezTo>
                      <a:pt x="19208" y="315593"/>
                      <a:pt x="1006061" y="16218"/>
                      <a:pt x="1037405" y="3922"/>
                    </a:cubicBezTo>
                    <a:cubicBezTo>
                      <a:pt x="1069151" y="-8536"/>
                      <a:pt x="1076143" y="10753"/>
                      <a:pt x="1083376" y="32774"/>
                    </a:cubicBezTo>
                    <a:cubicBezTo>
                      <a:pt x="1101540" y="87907"/>
                      <a:pt x="1119542" y="143041"/>
                      <a:pt x="1137625" y="198254"/>
                    </a:cubicBezTo>
                    <a:cubicBezTo>
                      <a:pt x="1039013" y="230804"/>
                      <a:pt x="332487" y="460177"/>
                      <a:pt x="77797" y="542154"/>
                    </a:cubicBezTo>
                    <a:cubicBezTo>
                      <a:pt x="72574" y="543841"/>
                      <a:pt x="67028" y="544484"/>
                      <a:pt x="61723" y="545529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459F089D-6FC2-4801-9155-9C8514D1DB84}"/>
                  </a:ext>
                </a:extLst>
              </p:cNvPr>
              <p:cNvSpPr/>
              <p:nvPr/>
            </p:nvSpPr>
            <p:spPr>
              <a:xfrm rot="20654554">
                <a:off x="2111511" y="5402625"/>
                <a:ext cx="867551" cy="1038099"/>
              </a:xfrm>
              <a:custGeom>
                <a:avLst/>
                <a:gdLst>
                  <a:gd name="connsiteX0" fmla="*/ 1399153 w 1840138"/>
                  <a:gd name="connsiteY0" fmla="*/ 625765 h 2201884"/>
                  <a:gd name="connsiteX1" fmla="*/ 1705439 w 1840138"/>
                  <a:gd name="connsiteY1" fmla="*/ 880696 h 2201884"/>
                  <a:gd name="connsiteX2" fmla="*/ 1836843 w 1840138"/>
                  <a:gd name="connsiteY2" fmla="*/ 1540205 h 2201884"/>
                  <a:gd name="connsiteX3" fmla="*/ 1807910 w 1840138"/>
                  <a:gd name="connsiteY3" fmla="*/ 1699497 h 2201884"/>
                  <a:gd name="connsiteX4" fmla="*/ 1817394 w 1840138"/>
                  <a:gd name="connsiteY4" fmla="*/ 1845045 h 2201884"/>
                  <a:gd name="connsiteX5" fmla="*/ 1840138 w 1840138"/>
                  <a:gd name="connsiteY5" fmla="*/ 1922682 h 2201884"/>
                  <a:gd name="connsiteX6" fmla="*/ 1613979 w 1840138"/>
                  <a:gd name="connsiteY6" fmla="*/ 1997747 h 2201884"/>
                  <a:gd name="connsiteX7" fmla="*/ 1002692 w 1840138"/>
                  <a:gd name="connsiteY7" fmla="*/ 2195455 h 2201884"/>
                  <a:gd name="connsiteX8" fmla="*/ 973678 w 1840138"/>
                  <a:gd name="connsiteY8" fmla="*/ 2201884 h 2201884"/>
                  <a:gd name="connsiteX9" fmla="*/ 906008 w 1840138"/>
                  <a:gd name="connsiteY9" fmla="*/ 2082697 h 2201884"/>
                  <a:gd name="connsiteX10" fmla="*/ 792526 w 1840138"/>
                  <a:gd name="connsiteY10" fmla="*/ 2011731 h 2201884"/>
                  <a:gd name="connsiteX11" fmla="*/ 663775 w 1840138"/>
                  <a:gd name="connsiteY11" fmla="*/ 1917297 h 2201884"/>
                  <a:gd name="connsiteX12" fmla="*/ 452565 w 1840138"/>
                  <a:gd name="connsiteY12" fmla="*/ 1719428 h 2201884"/>
                  <a:gd name="connsiteX13" fmla="*/ 297292 w 1840138"/>
                  <a:gd name="connsiteY13" fmla="*/ 1430180 h 2201884"/>
                  <a:gd name="connsiteX14" fmla="*/ 393654 w 1840138"/>
                  <a:gd name="connsiteY14" fmla="*/ 1222506 h 2201884"/>
                  <a:gd name="connsiteX15" fmla="*/ 409648 w 1840138"/>
                  <a:gd name="connsiteY15" fmla="*/ 1172757 h 2201884"/>
                  <a:gd name="connsiteX16" fmla="*/ 170871 w 1840138"/>
                  <a:gd name="connsiteY16" fmla="*/ 596591 h 2201884"/>
                  <a:gd name="connsiteX17" fmla="*/ 57952 w 1840138"/>
                  <a:gd name="connsiteY17" fmla="*/ 311200 h 2201884"/>
                  <a:gd name="connsiteX18" fmla="*/ 29582 w 1840138"/>
                  <a:gd name="connsiteY18" fmla="*/ 59725 h 2201884"/>
                  <a:gd name="connsiteX19" fmla="*/ 166692 w 1840138"/>
                  <a:gd name="connsiteY19" fmla="*/ 413 h 2201884"/>
                  <a:gd name="connsiteX20" fmla="*/ 280494 w 1840138"/>
                  <a:gd name="connsiteY20" fmla="*/ 116707 h 2201884"/>
                  <a:gd name="connsiteX21" fmla="*/ 547963 w 1840138"/>
                  <a:gd name="connsiteY21" fmla="*/ 703884 h 2201884"/>
                  <a:gd name="connsiteX22" fmla="*/ 588067 w 1840138"/>
                  <a:gd name="connsiteY22" fmla="*/ 711117 h 2201884"/>
                  <a:gd name="connsiteX23" fmla="*/ 852321 w 1840138"/>
                  <a:gd name="connsiteY23" fmla="*/ 653492 h 2201884"/>
                  <a:gd name="connsiteX24" fmla="*/ 917340 w 1840138"/>
                  <a:gd name="connsiteY24" fmla="*/ 683470 h 2201884"/>
                  <a:gd name="connsiteX25" fmla="*/ 966365 w 1840138"/>
                  <a:gd name="connsiteY25" fmla="*/ 678246 h 2201884"/>
                  <a:gd name="connsiteX26" fmla="*/ 1197828 w 1840138"/>
                  <a:gd name="connsiteY26" fmla="*/ 634525 h 2201884"/>
                  <a:gd name="connsiteX27" fmla="*/ 1262927 w 1840138"/>
                  <a:gd name="connsiteY27" fmla="*/ 664824 h 2201884"/>
                  <a:gd name="connsiteX28" fmla="*/ 1330598 w 1840138"/>
                  <a:gd name="connsiteY28" fmla="*/ 658073 h 2201884"/>
                  <a:gd name="connsiteX29" fmla="*/ 1352940 w 1840138"/>
                  <a:gd name="connsiteY29" fmla="*/ 639347 h 2201884"/>
                  <a:gd name="connsiteX30" fmla="*/ 1399153 w 1840138"/>
                  <a:gd name="connsiteY30" fmla="*/ 625765 h 220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40138" h="2201884">
                    <a:moveTo>
                      <a:pt x="1399153" y="625765"/>
                    </a:moveTo>
                    <a:cubicBezTo>
                      <a:pt x="1535780" y="548048"/>
                      <a:pt x="1662603" y="786423"/>
                      <a:pt x="1705439" y="880696"/>
                    </a:cubicBezTo>
                    <a:cubicBezTo>
                      <a:pt x="1799632" y="1087727"/>
                      <a:pt x="1849541" y="1312278"/>
                      <a:pt x="1836843" y="1540205"/>
                    </a:cubicBezTo>
                    <a:cubicBezTo>
                      <a:pt x="1833870" y="1593811"/>
                      <a:pt x="1825351" y="1648944"/>
                      <a:pt x="1807910" y="1699497"/>
                    </a:cubicBezTo>
                    <a:cubicBezTo>
                      <a:pt x="1789747" y="1752058"/>
                      <a:pt x="1799391" y="1797226"/>
                      <a:pt x="1817394" y="1845045"/>
                    </a:cubicBezTo>
                    <a:cubicBezTo>
                      <a:pt x="1826877" y="1870201"/>
                      <a:pt x="1838049" y="1895196"/>
                      <a:pt x="1840138" y="1922682"/>
                    </a:cubicBezTo>
                    <a:cubicBezTo>
                      <a:pt x="1767002" y="1954267"/>
                      <a:pt x="1689446" y="1972832"/>
                      <a:pt x="1613979" y="1997747"/>
                    </a:cubicBezTo>
                    <a:cubicBezTo>
                      <a:pt x="1410645" y="2064855"/>
                      <a:pt x="1206588" y="2129874"/>
                      <a:pt x="1002692" y="2195455"/>
                    </a:cubicBezTo>
                    <a:cubicBezTo>
                      <a:pt x="993288" y="2198509"/>
                      <a:pt x="983323" y="2199795"/>
                      <a:pt x="973678" y="2201884"/>
                    </a:cubicBezTo>
                    <a:cubicBezTo>
                      <a:pt x="953184" y="2160896"/>
                      <a:pt x="949407" y="2109942"/>
                      <a:pt x="906008" y="2082697"/>
                    </a:cubicBezTo>
                    <a:cubicBezTo>
                      <a:pt x="868234" y="2058988"/>
                      <a:pt x="829898" y="2036324"/>
                      <a:pt x="792526" y="2011731"/>
                    </a:cubicBezTo>
                    <a:cubicBezTo>
                      <a:pt x="747921" y="1982316"/>
                      <a:pt x="707254" y="1947998"/>
                      <a:pt x="663775" y="1917297"/>
                    </a:cubicBezTo>
                    <a:cubicBezTo>
                      <a:pt x="584290" y="1861280"/>
                      <a:pt x="518066" y="1790394"/>
                      <a:pt x="452565" y="1719428"/>
                    </a:cubicBezTo>
                    <a:cubicBezTo>
                      <a:pt x="376214" y="1636728"/>
                      <a:pt x="317946" y="1541812"/>
                      <a:pt x="297292" y="1430180"/>
                    </a:cubicBezTo>
                    <a:cubicBezTo>
                      <a:pt x="281298" y="1343783"/>
                      <a:pt x="304284" y="1276434"/>
                      <a:pt x="393654" y="1222506"/>
                    </a:cubicBezTo>
                    <a:cubicBezTo>
                      <a:pt x="414229" y="1210049"/>
                      <a:pt x="419131" y="1195180"/>
                      <a:pt x="409648" y="1172757"/>
                    </a:cubicBezTo>
                    <a:cubicBezTo>
                      <a:pt x="328796" y="981238"/>
                      <a:pt x="248668" y="789397"/>
                      <a:pt x="170871" y="596591"/>
                    </a:cubicBezTo>
                    <a:cubicBezTo>
                      <a:pt x="132615" y="501675"/>
                      <a:pt x="94842" y="406598"/>
                      <a:pt x="57952" y="311200"/>
                    </a:cubicBezTo>
                    <a:cubicBezTo>
                      <a:pt x="26126" y="228982"/>
                      <a:pt x="-37526" y="138567"/>
                      <a:pt x="29582" y="59725"/>
                    </a:cubicBezTo>
                    <a:cubicBezTo>
                      <a:pt x="60685" y="23237"/>
                      <a:pt x="118310" y="-3686"/>
                      <a:pt x="166692" y="413"/>
                    </a:cubicBezTo>
                    <a:cubicBezTo>
                      <a:pt x="229862" y="5797"/>
                      <a:pt x="257187" y="65029"/>
                      <a:pt x="280494" y="116707"/>
                    </a:cubicBezTo>
                    <a:cubicBezTo>
                      <a:pt x="369061" y="313290"/>
                      <a:pt x="464379" y="505774"/>
                      <a:pt x="547963" y="703884"/>
                    </a:cubicBezTo>
                    <a:cubicBezTo>
                      <a:pt x="556965" y="725182"/>
                      <a:pt x="572315" y="722610"/>
                      <a:pt x="588067" y="711117"/>
                    </a:cubicBezTo>
                    <a:cubicBezTo>
                      <a:pt x="667713" y="653171"/>
                      <a:pt x="756199" y="633159"/>
                      <a:pt x="852321" y="653492"/>
                    </a:cubicBezTo>
                    <a:cubicBezTo>
                      <a:pt x="875146" y="658314"/>
                      <a:pt x="897729" y="670209"/>
                      <a:pt x="917340" y="683470"/>
                    </a:cubicBezTo>
                    <a:cubicBezTo>
                      <a:pt x="937432" y="697133"/>
                      <a:pt x="951979" y="693918"/>
                      <a:pt x="966365" y="678246"/>
                    </a:cubicBezTo>
                    <a:cubicBezTo>
                      <a:pt x="1032670" y="605833"/>
                      <a:pt x="1113681" y="612906"/>
                      <a:pt x="1197828" y="634525"/>
                    </a:cubicBezTo>
                    <a:cubicBezTo>
                      <a:pt x="1221617" y="640633"/>
                      <a:pt x="1242835" y="650438"/>
                      <a:pt x="1262927" y="664824"/>
                    </a:cubicBezTo>
                    <a:cubicBezTo>
                      <a:pt x="1286395" y="681621"/>
                      <a:pt x="1310264" y="688453"/>
                      <a:pt x="1330598" y="658073"/>
                    </a:cubicBezTo>
                    <a:cubicBezTo>
                      <a:pt x="1335741" y="650358"/>
                      <a:pt x="1348601" y="649554"/>
                      <a:pt x="1352940" y="639347"/>
                    </a:cubicBezTo>
                    <a:cubicBezTo>
                      <a:pt x="1365478" y="625122"/>
                      <a:pt x="1384767" y="633963"/>
                      <a:pt x="1399153" y="625765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D03230B-9A00-4B1B-BDC1-9CFB69B7DD99}"/>
                </a:ext>
              </a:extLst>
            </p:cNvPr>
            <p:cNvGrpSpPr/>
            <p:nvPr/>
          </p:nvGrpSpPr>
          <p:grpSpPr>
            <a:xfrm>
              <a:off x="3139" y="4543618"/>
              <a:ext cx="2056838" cy="2338751"/>
              <a:chOff x="376574" y="4371919"/>
              <a:chExt cx="2056838" cy="2338751"/>
            </a:xfrm>
          </p:grpSpPr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E34842F3-B10C-4712-A8E7-7ECC6C9E61F8}"/>
                  </a:ext>
                </a:extLst>
              </p:cNvPr>
              <p:cNvSpPr/>
              <p:nvPr/>
            </p:nvSpPr>
            <p:spPr>
              <a:xfrm>
                <a:off x="376574" y="5557193"/>
                <a:ext cx="1426092" cy="1153477"/>
              </a:xfrm>
              <a:custGeom>
                <a:avLst/>
                <a:gdLst>
                  <a:gd name="connsiteX0" fmla="*/ 0 w 3024844"/>
                  <a:gd name="connsiteY0" fmla="*/ 2017015 h 2446608"/>
                  <a:gd name="connsiteX1" fmla="*/ 1990985 w 3024844"/>
                  <a:gd name="connsiteY1" fmla="*/ 19520 h 2446608"/>
                  <a:gd name="connsiteX2" fmla="*/ 2047645 w 3024844"/>
                  <a:gd name="connsiteY2" fmla="*/ 18636 h 2446608"/>
                  <a:gd name="connsiteX3" fmla="*/ 2998895 w 3024844"/>
                  <a:gd name="connsiteY3" fmla="*/ 968037 h 2446608"/>
                  <a:gd name="connsiteX4" fmla="*/ 2999618 w 3024844"/>
                  <a:gd name="connsiteY4" fmla="*/ 1035467 h 2446608"/>
                  <a:gd name="connsiteX5" fmla="*/ 1567600 w 3024844"/>
                  <a:gd name="connsiteY5" fmla="*/ 2445865 h 2446608"/>
                  <a:gd name="connsiteX6" fmla="*/ 0 w 3024844"/>
                  <a:gd name="connsiteY6" fmla="*/ 2442650 h 2446608"/>
                  <a:gd name="connsiteX7" fmla="*/ 0 w 3024844"/>
                  <a:gd name="connsiteY7" fmla="*/ 2017015 h 24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4844" h="2446608">
                    <a:moveTo>
                      <a:pt x="0" y="2017015"/>
                    </a:moveTo>
                    <a:cubicBezTo>
                      <a:pt x="82459" y="1935842"/>
                      <a:pt x="1933441" y="76261"/>
                      <a:pt x="1990985" y="19520"/>
                    </a:cubicBezTo>
                    <a:cubicBezTo>
                      <a:pt x="2017426" y="-6519"/>
                      <a:pt x="2021365" y="-6198"/>
                      <a:pt x="2047645" y="18636"/>
                    </a:cubicBezTo>
                    <a:cubicBezTo>
                      <a:pt x="2078989" y="48292"/>
                      <a:pt x="2992304" y="962089"/>
                      <a:pt x="2998895" y="968037"/>
                    </a:cubicBezTo>
                    <a:cubicBezTo>
                      <a:pt x="3033293" y="999059"/>
                      <a:pt x="3033453" y="1001631"/>
                      <a:pt x="2999618" y="1035467"/>
                    </a:cubicBezTo>
                    <a:cubicBezTo>
                      <a:pt x="2537334" y="1497589"/>
                      <a:pt x="1588336" y="2448356"/>
                      <a:pt x="1567600" y="2445865"/>
                    </a:cubicBezTo>
                    <a:cubicBezTo>
                      <a:pt x="1058060" y="2445865"/>
                      <a:pt x="12618" y="2448919"/>
                      <a:pt x="0" y="2442650"/>
                    </a:cubicBezTo>
                    <a:cubicBezTo>
                      <a:pt x="0" y="2300798"/>
                      <a:pt x="0" y="2158867"/>
                      <a:pt x="0" y="2017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BC17E5BD-30C2-4DB0-A936-796CD757C6AF}"/>
                  </a:ext>
                </a:extLst>
              </p:cNvPr>
              <p:cNvSpPr/>
              <p:nvPr/>
            </p:nvSpPr>
            <p:spPr>
              <a:xfrm>
                <a:off x="1383825" y="5555849"/>
                <a:ext cx="452647" cy="452089"/>
              </a:xfrm>
              <a:custGeom>
                <a:avLst/>
                <a:gdLst>
                  <a:gd name="connsiteX0" fmla="*/ 0 w 960097"/>
                  <a:gd name="connsiteY0" fmla="*/ 116082 h 958913"/>
                  <a:gd name="connsiteX1" fmla="*/ 108097 w 960097"/>
                  <a:gd name="connsiteY1" fmla="*/ 5896 h 958913"/>
                  <a:gd name="connsiteX2" fmla="*/ 138637 w 960097"/>
                  <a:gd name="connsiteY2" fmla="*/ 12004 h 958913"/>
                  <a:gd name="connsiteX3" fmla="*/ 174401 w 960097"/>
                  <a:gd name="connsiteY3" fmla="*/ 40133 h 958913"/>
                  <a:gd name="connsiteX4" fmla="*/ 947874 w 960097"/>
                  <a:gd name="connsiteY4" fmla="*/ 821482 h 958913"/>
                  <a:gd name="connsiteX5" fmla="*/ 948276 w 960097"/>
                  <a:gd name="connsiteY5" fmla="*/ 860622 h 958913"/>
                  <a:gd name="connsiteX6" fmla="*/ 843555 w 960097"/>
                  <a:gd name="connsiteY6" fmla="*/ 958913 h 958913"/>
                  <a:gd name="connsiteX7" fmla="*/ 0 w 960097"/>
                  <a:gd name="connsiteY7" fmla="*/ 116082 h 95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7" h="958913">
                    <a:moveTo>
                      <a:pt x="0" y="116082"/>
                    </a:moveTo>
                    <a:cubicBezTo>
                      <a:pt x="36086" y="79353"/>
                      <a:pt x="72252" y="42785"/>
                      <a:pt x="108097" y="5896"/>
                    </a:cubicBezTo>
                    <a:cubicBezTo>
                      <a:pt x="121920" y="-8329"/>
                      <a:pt x="129073" y="7021"/>
                      <a:pt x="138637" y="12004"/>
                    </a:cubicBezTo>
                    <a:cubicBezTo>
                      <a:pt x="155595" y="14897"/>
                      <a:pt x="163873" y="29525"/>
                      <a:pt x="174401" y="40133"/>
                    </a:cubicBezTo>
                    <a:cubicBezTo>
                      <a:pt x="345105" y="210757"/>
                      <a:pt x="904153" y="778565"/>
                      <a:pt x="947874" y="821482"/>
                    </a:cubicBezTo>
                    <a:cubicBezTo>
                      <a:pt x="962742" y="836029"/>
                      <a:pt x="965394" y="846638"/>
                      <a:pt x="948276" y="860622"/>
                    </a:cubicBezTo>
                    <a:cubicBezTo>
                      <a:pt x="911145" y="890921"/>
                      <a:pt x="883498" y="931507"/>
                      <a:pt x="843555" y="958913"/>
                    </a:cubicBezTo>
                    <a:cubicBezTo>
                      <a:pt x="646650" y="762732"/>
                      <a:pt x="84307" y="200791"/>
                      <a:pt x="0" y="116082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359C5D2E-004A-4F0B-9475-28AC847F766B}"/>
                  </a:ext>
                </a:extLst>
              </p:cNvPr>
              <p:cNvSpPr/>
              <p:nvPr/>
            </p:nvSpPr>
            <p:spPr>
              <a:xfrm>
                <a:off x="1441771" y="4818573"/>
                <a:ext cx="742232" cy="1062809"/>
              </a:xfrm>
              <a:custGeom>
                <a:avLst/>
                <a:gdLst>
                  <a:gd name="connsiteX0" fmla="*/ 1058599 w 1574328"/>
                  <a:gd name="connsiteY0" fmla="*/ 2050559 h 2254295"/>
                  <a:gd name="connsiteX1" fmla="*/ 902924 w 1574328"/>
                  <a:gd name="connsiteY1" fmla="*/ 2123776 h 2254295"/>
                  <a:gd name="connsiteX2" fmla="*/ 695974 w 1574328"/>
                  <a:gd name="connsiteY2" fmla="*/ 2254295 h 2254295"/>
                  <a:gd name="connsiteX3" fmla="*/ 15729 w 1574328"/>
                  <a:gd name="connsiteY3" fmla="*/ 1575819 h 2254295"/>
                  <a:gd name="connsiteX4" fmla="*/ 3111 w 1574328"/>
                  <a:gd name="connsiteY4" fmla="*/ 1321370 h 2254295"/>
                  <a:gd name="connsiteX5" fmla="*/ 12595 w 1574328"/>
                  <a:gd name="connsiteY5" fmla="*/ 1036542 h 2254295"/>
                  <a:gd name="connsiteX6" fmla="*/ 22962 w 1574328"/>
                  <a:gd name="connsiteY6" fmla="*/ 363531 h 2254295"/>
                  <a:gd name="connsiteX7" fmla="*/ 1825 w 1574328"/>
                  <a:gd name="connsiteY7" fmla="*/ 229796 h 2254295"/>
                  <a:gd name="connsiteX8" fmla="*/ 46269 w 1574328"/>
                  <a:gd name="connsiteY8" fmla="*/ 41411 h 2254295"/>
                  <a:gd name="connsiteX9" fmla="*/ 203712 w 1574328"/>
                  <a:gd name="connsiteY9" fmla="*/ 45269 h 2254295"/>
                  <a:gd name="connsiteX10" fmla="*/ 295655 w 1574328"/>
                  <a:gd name="connsiteY10" fmla="*/ 200221 h 2254295"/>
                  <a:gd name="connsiteX11" fmla="*/ 826091 w 1574328"/>
                  <a:gd name="connsiteY11" fmla="*/ 618140 h 2254295"/>
                  <a:gd name="connsiteX12" fmla="*/ 1574328 w 1574328"/>
                  <a:gd name="connsiteY12" fmla="*/ 1568746 h 2254295"/>
                  <a:gd name="connsiteX13" fmla="*/ 1166374 w 1574328"/>
                  <a:gd name="connsiteY13" fmla="*/ 1989720 h 2254295"/>
                  <a:gd name="connsiteX14" fmla="*/ 1058599 w 1574328"/>
                  <a:gd name="connsiteY14" fmla="*/ 2050559 h 2254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4328" h="2254295">
                    <a:moveTo>
                      <a:pt x="1058599" y="2050559"/>
                    </a:moveTo>
                    <a:cubicBezTo>
                      <a:pt x="1007645" y="2076840"/>
                      <a:pt x="955405" y="2100790"/>
                      <a:pt x="902924" y="2123776"/>
                    </a:cubicBezTo>
                    <a:cubicBezTo>
                      <a:pt x="884922" y="2131652"/>
                      <a:pt x="680623" y="2241999"/>
                      <a:pt x="695974" y="2254295"/>
                    </a:cubicBezTo>
                    <a:cubicBezTo>
                      <a:pt x="637224" y="2207360"/>
                      <a:pt x="22641" y="1584338"/>
                      <a:pt x="15729" y="1575819"/>
                    </a:cubicBezTo>
                    <a:cubicBezTo>
                      <a:pt x="30196" y="1489181"/>
                      <a:pt x="8014" y="1407687"/>
                      <a:pt x="3111" y="1321370"/>
                    </a:cubicBezTo>
                    <a:cubicBezTo>
                      <a:pt x="-2354" y="1226374"/>
                      <a:pt x="3915" y="1131136"/>
                      <a:pt x="12595" y="1036542"/>
                    </a:cubicBezTo>
                    <a:cubicBezTo>
                      <a:pt x="33491" y="808615"/>
                      <a:pt x="51734" y="591859"/>
                      <a:pt x="22962" y="363531"/>
                    </a:cubicBezTo>
                    <a:cubicBezTo>
                      <a:pt x="17336" y="318765"/>
                      <a:pt x="6326" y="274642"/>
                      <a:pt x="1825" y="229796"/>
                    </a:cubicBezTo>
                    <a:cubicBezTo>
                      <a:pt x="-5006" y="162447"/>
                      <a:pt x="6808" y="97830"/>
                      <a:pt x="46269" y="41411"/>
                    </a:cubicBezTo>
                    <a:cubicBezTo>
                      <a:pt x="86132" y="-15571"/>
                      <a:pt x="148258" y="-13240"/>
                      <a:pt x="203712" y="45269"/>
                    </a:cubicBezTo>
                    <a:cubicBezTo>
                      <a:pt x="218420" y="56279"/>
                      <a:pt x="295655" y="184790"/>
                      <a:pt x="295655" y="200221"/>
                    </a:cubicBezTo>
                    <a:cubicBezTo>
                      <a:pt x="439274" y="618301"/>
                      <a:pt x="351913" y="883358"/>
                      <a:pt x="826091" y="618140"/>
                    </a:cubicBezTo>
                    <a:cubicBezTo>
                      <a:pt x="916748" y="616774"/>
                      <a:pt x="1574328" y="1553074"/>
                      <a:pt x="1574328" y="1568746"/>
                    </a:cubicBezTo>
                    <a:cubicBezTo>
                      <a:pt x="1493155" y="1695087"/>
                      <a:pt x="1335632" y="1884195"/>
                      <a:pt x="1166374" y="1989720"/>
                    </a:cubicBezTo>
                    <a:cubicBezTo>
                      <a:pt x="1131253" y="2011500"/>
                      <a:pt x="1095247" y="2031673"/>
                      <a:pt x="1058599" y="205055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42" name="Group 246">
                <a:extLst>
                  <a:ext uri="{FF2B5EF4-FFF2-40B4-BE49-F238E27FC236}">
                    <a16:creationId xmlns:a16="http://schemas.microsoft.com/office/drawing/2014/main" id="{62F385F5-BA8F-4C1E-918F-C0433CAC4882}"/>
                  </a:ext>
                </a:extLst>
              </p:cNvPr>
              <p:cNvGrpSpPr/>
              <p:nvPr/>
            </p:nvGrpSpPr>
            <p:grpSpPr>
              <a:xfrm>
                <a:off x="1598540" y="4371919"/>
                <a:ext cx="711658" cy="1409974"/>
                <a:chOff x="8649228" y="336362"/>
                <a:chExt cx="3202165" cy="6344296"/>
              </a:xfrm>
            </p:grpSpPr>
            <p:sp>
              <p:nvSpPr>
                <p:cNvPr id="143" name="Freeform: Shape 247">
                  <a:extLst>
                    <a:ext uri="{FF2B5EF4-FFF2-40B4-BE49-F238E27FC236}">
                      <a16:creationId xmlns:a16="http://schemas.microsoft.com/office/drawing/2014/main" id="{3D9035A3-39FD-4B07-91F1-CF23FA4EA115}"/>
                    </a:ext>
                  </a:extLst>
                </p:cNvPr>
                <p:cNvSpPr/>
                <p:nvPr/>
              </p:nvSpPr>
              <p:spPr>
                <a:xfrm>
                  <a:off x="8688116" y="336362"/>
                  <a:ext cx="3163277" cy="6344296"/>
                </a:xfrm>
                <a:custGeom>
                  <a:avLst/>
                  <a:gdLst>
                    <a:gd name="connsiteX0" fmla="*/ 2735492 w 3163276"/>
                    <a:gd name="connsiteY0" fmla="*/ 6344296 h 6344296"/>
                    <a:gd name="connsiteX1" fmla="*/ 427705 w 3163276"/>
                    <a:gd name="connsiteY1" fmla="*/ 6344296 h 6344296"/>
                    <a:gd name="connsiteX2" fmla="*/ 0 w 3163276"/>
                    <a:gd name="connsiteY2" fmla="*/ 5916591 h 6344296"/>
                    <a:gd name="connsiteX3" fmla="*/ 0 w 3163276"/>
                    <a:gd name="connsiteY3" fmla="*/ 427705 h 6344296"/>
                    <a:gd name="connsiteX4" fmla="*/ 427705 w 3163276"/>
                    <a:gd name="connsiteY4" fmla="*/ 0 h 6344296"/>
                    <a:gd name="connsiteX5" fmla="*/ 2735571 w 3163276"/>
                    <a:gd name="connsiteY5" fmla="*/ 0 h 6344296"/>
                    <a:gd name="connsiteX6" fmla="*/ 3163277 w 3163276"/>
                    <a:gd name="connsiteY6" fmla="*/ 427705 h 6344296"/>
                    <a:gd name="connsiteX7" fmla="*/ 3163277 w 3163276"/>
                    <a:gd name="connsiteY7" fmla="*/ 5916591 h 6344296"/>
                    <a:gd name="connsiteX8" fmla="*/ 2735492 w 3163276"/>
                    <a:gd name="connsiteY8" fmla="*/ 6344296 h 634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3276" h="6344296">
                      <a:moveTo>
                        <a:pt x="2735492" y="6344296"/>
                      </a:moveTo>
                      <a:lnTo>
                        <a:pt x="427705" y="6344296"/>
                      </a:lnTo>
                      <a:cubicBezTo>
                        <a:pt x="191517" y="6344296"/>
                        <a:pt x="0" y="6152779"/>
                        <a:pt x="0" y="5916591"/>
                      </a:cubicBezTo>
                      <a:lnTo>
                        <a:pt x="0" y="427705"/>
                      </a:lnTo>
                      <a:cubicBezTo>
                        <a:pt x="0" y="191517"/>
                        <a:pt x="191517" y="0"/>
                        <a:pt x="427705" y="0"/>
                      </a:cubicBezTo>
                      <a:lnTo>
                        <a:pt x="2735571" y="0"/>
                      </a:lnTo>
                      <a:cubicBezTo>
                        <a:pt x="2971760" y="0"/>
                        <a:pt x="3163277" y="191517"/>
                        <a:pt x="3163277" y="427705"/>
                      </a:cubicBezTo>
                      <a:lnTo>
                        <a:pt x="3163277" y="5916591"/>
                      </a:lnTo>
                      <a:cubicBezTo>
                        <a:pt x="3163197" y="6152779"/>
                        <a:pt x="2971680" y="6344296"/>
                        <a:pt x="2735492" y="6344296"/>
                      </a:cubicBezTo>
                      <a:close/>
                    </a:path>
                  </a:pathLst>
                </a:custGeom>
                <a:solidFill>
                  <a:srgbClr val="537EC0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248">
                  <a:extLst>
                    <a:ext uri="{FF2B5EF4-FFF2-40B4-BE49-F238E27FC236}">
                      <a16:creationId xmlns:a16="http://schemas.microsoft.com/office/drawing/2014/main" id="{64530B39-0B33-42BC-91E1-722E707237AE}"/>
                    </a:ext>
                  </a:extLst>
                </p:cNvPr>
                <p:cNvSpPr/>
                <p:nvPr/>
              </p:nvSpPr>
              <p:spPr>
                <a:xfrm>
                  <a:off x="8857422" y="502455"/>
                  <a:ext cx="2824676" cy="6012113"/>
                </a:xfrm>
                <a:custGeom>
                  <a:avLst/>
                  <a:gdLst>
                    <a:gd name="connsiteX0" fmla="*/ 2505165 w 2824676"/>
                    <a:gd name="connsiteY0" fmla="*/ 6012112 h 6012111"/>
                    <a:gd name="connsiteX1" fmla="*/ 319512 w 2824676"/>
                    <a:gd name="connsiteY1" fmla="*/ 6012112 h 6012111"/>
                    <a:gd name="connsiteX2" fmla="*/ 0 w 2824676"/>
                    <a:gd name="connsiteY2" fmla="*/ 5692600 h 6012111"/>
                    <a:gd name="connsiteX3" fmla="*/ 0 w 2824676"/>
                    <a:gd name="connsiteY3" fmla="*/ 319512 h 6012111"/>
                    <a:gd name="connsiteX4" fmla="*/ 319512 w 2824676"/>
                    <a:gd name="connsiteY4" fmla="*/ 0 h 6012111"/>
                    <a:gd name="connsiteX5" fmla="*/ 2505165 w 2824676"/>
                    <a:gd name="connsiteY5" fmla="*/ 0 h 6012111"/>
                    <a:gd name="connsiteX6" fmla="*/ 2824677 w 2824676"/>
                    <a:gd name="connsiteY6" fmla="*/ 319512 h 6012111"/>
                    <a:gd name="connsiteX7" fmla="*/ 2824677 w 2824676"/>
                    <a:gd name="connsiteY7" fmla="*/ 5692600 h 6012111"/>
                    <a:gd name="connsiteX8" fmla="*/ 2505165 w 2824676"/>
                    <a:gd name="connsiteY8" fmla="*/ 6012112 h 60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4676" h="6012111">
                      <a:moveTo>
                        <a:pt x="2505165" y="6012112"/>
                      </a:moveTo>
                      <a:lnTo>
                        <a:pt x="319512" y="6012112"/>
                      </a:lnTo>
                      <a:cubicBezTo>
                        <a:pt x="143044" y="6012112"/>
                        <a:pt x="0" y="5869068"/>
                        <a:pt x="0" y="5692600"/>
                      </a:cubicBezTo>
                      <a:lnTo>
                        <a:pt x="0" y="319512"/>
                      </a:lnTo>
                      <a:cubicBezTo>
                        <a:pt x="0" y="143044"/>
                        <a:pt x="143044" y="0"/>
                        <a:pt x="319512" y="0"/>
                      </a:cubicBezTo>
                      <a:lnTo>
                        <a:pt x="2505165" y="0"/>
                      </a:lnTo>
                      <a:cubicBezTo>
                        <a:pt x="2681633" y="0"/>
                        <a:pt x="2824677" y="143044"/>
                        <a:pt x="2824677" y="319512"/>
                      </a:cubicBezTo>
                      <a:lnTo>
                        <a:pt x="2824677" y="5692600"/>
                      </a:lnTo>
                      <a:cubicBezTo>
                        <a:pt x="2824677" y="5869068"/>
                        <a:pt x="2681633" y="6012112"/>
                        <a:pt x="2505165" y="6012112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249">
                  <a:extLst>
                    <a:ext uri="{FF2B5EF4-FFF2-40B4-BE49-F238E27FC236}">
                      <a16:creationId xmlns:a16="http://schemas.microsoft.com/office/drawing/2014/main" id="{68346250-4E7D-421E-B8D4-5CFBC0E4A19B}"/>
                    </a:ext>
                  </a:extLst>
                </p:cNvPr>
                <p:cNvSpPr/>
                <p:nvPr/>
              </p:nvSpPr>
              <p:spPr>
                <a:xfrm>
                  <a:off x="9482659" y="443288"/>
                  <a:ext cx="1574192" cy="285136"/>
                </a:xfrm>
                <a:custGeom>
                  <a:avLst/>
                  <a:gdLst>
                    <a:gd name="connsiteX0" fmla="*/ 1462039 w 1574192"/>
                    <a:gd name="connsiteY0" fmla="*/ 285137 h 285136"/>
                    <a:gd name="connsiteX1" fmla="*/ 112154 w 1574192"/>
                    <a:gd name="connsiteY1" fmla="*/ 285137 h 285136"/>
                    <a:gd name="connsiteX2" fmla="*/ 0 w 1574192"/>
                    <a:gd name="connsiteY2" fmla="*/ 172983 h 285136"/>
                    <a:gd name="connsiteX3" fmla="*/ 0 w 1574192"/>
                    <a:gd name="connsiteY3" fmla="*/ 4435 h 285136"/>
                    <a:gd name="connsiteX4" fmla="*/ 4435 w 1574192"/>
                    <a:gd name="connsiteY4" fmla="*/ 0 h 285136"/>
                    <a:gd name="connsiteX5" fmla="*/ 1569758 w 1574192"/>
                    <a:gd name="connsiteY5" fmla="*/ 0 h 285136"/>
                    <a:gd name="connsiteX6" fmla="*/ 1574193 w 1574192"/>
                    <a:gd name="connsiteY6" fmla="*/ 4435 h 285136"/>
                    <a:gd name="connsiteX7" fmla="*/ 1574193 w 1574192"/>
                    <a:gd name="connsiteY7" fmla="*/ 172983 h 285136"/>
                    <a:gd name="connsiteX8" fmla="*/ 1462039 w 1574192"/>
                    <a:gd name="connsiteY8" fmla="*/ 285137 h 28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4192" h="285136">
                      <a:moveTo>
                        <a:pt x="1462039" y="285137"/>
                      </a:moveTo>
                      <a:lnTo>
                        <a:pt x="112154" y="285137"/>
                      </a:lnTo>
                      <a:cubicBezTo>
                        <a:pt x="50216" y="285137"/>
                        <a:pt x="0" y="234921"/>
                        <a:pt x="0" y="172983"/>
                      </a:cubicBezTo>
                      <a:lnTo>
                        <a:pt x="0" y="4435"/>
                      </a:lnTo>
                      <a:cubicBezTo>
                        <a:pt x="0" y="1980"/>
                        <a:pt x="1980" y="0"/>
                        <a:pt x="4435" y="0"/>
                      </a:cubicBezTo>
                      <a:lnTo>
                        <a:pt x="1569758" y="0"/>
                      </a:lnTo>
                      <a:cubicBezTo>
                        <a:pt x="1572213" y="0"/>
                        <a:pt x="1574193" y="1980"/>
                        <a:pt x="1574193" y="4435"/>
                      </a:cubicBezTo>
                      <a:lnTo>
                        <a:pt x="1574193" y="172983"/>
                      </a:lnTo>
                      <a:cubicBezTo>
                        <a:pt x="1574193" y="234921"/>
                        <a:pt x="1523977" y="285137"/>
                        <a:pt x="1462039" y="285137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250">
                  <a:extLst>
                    <a:ext uri="{FF2B5EF4-FFF2-40B4-BE49-F238E27FC236}">
                      <a16:creationId xmlns:a16="http://schemas.microsoft.com/office/drawing/2014/main" id="{F6BBFBA1-FAE1-434E-9676-8DBF7949D233}"/>
                    </a:ext>
                  </a:extLst>
                </p:cNvPr>
                <p:cNvSpPr/>
                <p:nvPr/>
              </p:nvSpPr>
              <p:spPr>
                <a:xfrm>
                  <a:off x="8649228" y="1134306"/>
                  <a:ext cx="38889" cy="235000"/>
                </a:xfrm>
                <a:custGeom>
                  <a:avLst/>
                  <a:gdLst>
                    <a:gd name="connsiteX0" fmla="*/ 0 w 38889"/>
                    <a:gd name="connsiteY0" fmla="*/ 211793 h 235000"/>
                    <a:gd name="connsiteX1" fmla="*/ 0 w 38889"/>
                    <a:gd name="connsiteY1" fmla="*/ 23207 h 235000"/>
                    <a:gd name="connsiteX2" fmla="*/ 23207 w 38889"/>
                    <a:gd name="connsiteY2" fmla="*/ 0 h 235000"/>
                    <a:gd name="connsiteX3" fmla="*/ 31048 w 38889"/>
                    <a:gd name="connsiteY3" fmla="*/ 0 h 235000"/>
                    <a:gd name="connsiteX4" fmla="*/ 38889 w 38889"/>
                    <a:gd name="connsiteY4" fmla="*/ 7841 h 235000"/>
                    <a:gd name="connsiteX5" fmla="*/ 38889 w 38889"/>
                    <a:gd name="connsiteY5" fmla="*/ 227159 h 235000"/>
                    <a:gd name="connsiteX6" fmla="*/ 31048 w 38889"/>
                    <a:gd name="connsiteY6" fmla="*/ 235000 h 235000"/>
                    <a:gd name="connsiteX7" fmla="*/ 23207 w 38889"/>
                    <a:gd name="connsiteY7" fmla="*/ 235000 h 235000"/>
                    <a:gd name="connsiteX8" fmla="*/ 0 w 38889"/>
                    <a:gd name="connsiteY8" fmla="*/ 211793 h 23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89" h="235000">
                      <a:moveTo>
                        <a:pt x="0" y="211793"/>
                      </a:moveTo>
                      <a:lnTo>
                        <a:pt x="0" y="23207"/>
                      </a:lnTo>
                      <a:cubicBezTo>
                        <a:pt x="0" y="10376"/>
                        <a:pt x="10376" y="0"/>
                        <a:pt x="23207" y="0"/>
                      </a:cubicBezTo>
                      <a:lnTo>
                        <a:pt x="31048" y="0"/>
                      </a:lnTo>
                      <a:cubicBezTo>
                        <a:pt x="35404" y="0"/>
                        <a:pt x="38889" y="3485"/>
                        <a:pt x="38889" y="7841"/>
                      </a:cubicBezTo>
                      <a:lnTo>
                        <a:pt x="38889" y="227159"/>
                      </a:lnTo>
                      <a:cubicBezTo>
                        <a:pt x="38889" y="231515"/>
                        <a:pt x="35404" y="235000"/>
                        <a:pt x="31048" y="235000"/>
                      </a:cubicBezTo>
                      <a:lnTo>
                        <a:pt x="23207" y="235000"/>
                      </a:lnTo>
                      <a:cubicBezTo>
                        <a:pt x="10376" y="235000"/>
                        <a:pt x="0" y="224545"/>
                        <a:pt x="0" y="211793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251">
                  <a:extLst>
                    <a:ext uri="{FF2B5EF4-FFF2-40B4-BE49-F238E27FC236}">
                      <a16:creationId xmlns:a16="http://schemas.microsoft.com/office/drawing/2014/main" id="{56ACA8EA-1379-476F-A9FC-D74A3F068107}"/>
                    </a:ext>
                  </a:extLst>
                </p:cNvPr>
                <p:cNvSpPr/>
                <p:nvPr/>
              </p:nvSpPr>
              <p:spPr>
                <a:xfrm>
                  <a:off x="8649228" y="2184561"/>
                  <a:ext cx="38810" cy="460416"/>
                </a:xfrm>
                <a:custGeom>
                  <a:avLst/>
                  <a:gdLst>
                    <a:gd name="connsiteX0" fmla="*/ 0 w 38810"/>
                    <a:gd name="connsiteY0" fmla="*/ 434755 h 460416"/>
                    <a:gd name="connsiteX1" fmla="*/ 0 w 38810"/>
                    <a:gd name="connsiteY1" fmla="*/ 25583 h 460416"/>
                    <a:gd name="connsiteX2" fmla="*/ 25583 w 38810"/>
                    <a:gd name="connsiteY2" fmla="*/ 0 h 460416"/>
                    <a:gd name="connsiteX3" fmla="*/ 28514 w 38810"/>
                    <a:gd name="connsiteY3" fmla="*/ 0 h 460416"/>
                    <a:gd name="connsiteX4" fmla="*/ 38810 w 38810"/>
                    <a:gd name="connsiteY4" fmla="*/ 10297 h 460416"/>
                    <a:gd name="connsiteX5" fmla="*/ 38810 w 38810"/>
                    <a:gd name="connsiteY5" fmla="*/ 450120 h 460416"/>
                    <a:gd name="connsiteX6" fmla="*/ 28514 w 38810"/>
                    <a:gd name="connsiteY6" fmla="*/ 460417 h 460416"/>
                    <a:gd name="connsiteX7" fmla="*/ 25583 w 38810"/>
                    <a:gd name="connsiteY7" fmla="*/ 460417 h 460416"/>
                    <a:gd name="connsiteX8" fmla="*/ 0 w 38810"/>
                    <a:gd name="connsiteY8" fmla="*/ 434755 h 460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810" h="460416">
                      <a:moveTo>
                        <a:pt x="0" y="434755"/>
                      </a:moveTo>
                      <a:lnTo>
                        <a:pt x="0" y="25583"/>
                      </a:lnTo>
                      <a:cubicBezTo>
                        <a:pt x="0" y="11405"/>
                        <a:pt x="11485" y="0"/>
                        <a:pt x="25583" y="0"/>
                      </a:cubicBezTo>
                      <a:lnTo>
                        <a:pt x="28514" y="0"/>
                      </a:lnTo>
                      <a:cubicBezTo>
                        <a:pt x="34216" y="0"/>
                        <a:pt x="38810" y="4594"/>
                        <a:pt x="38810" y="10297"/>
                      </a:cubicBezTo>
                      <a:lnTo>
                        <a:pt x="38810" y="450120"/>
                      </a:lnTo>
                      <a:cubicBezTo>
                        <a:pt x="38810" y="455823"/>
                        <a:pt x="34216" y="460417"/>
                        <a:pt x="28514" y="460417"/>
                      </a:cubicBezTo>
                      <a:lnTo>
                        <a:pt x="25583" y="460417"/>
                      </a:lnTo>
                      <a:cubicBezTo>
                        <a:pt x="11485" y="460417"/>
                        <a:pt x="0" y="448932"/>
                        <a:pt x="0" y="434755"/>
                      </a:cubicBezTo>
                      <a:close/>
                    </a:path>
                  </a:pathLst>
                </a:custGeom>
                <a:solidFill>
                  <a:srgbClr val="4F76BA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8" name="Group 252">
                  <a:extLst>
                    <a:ext uri="{FF2B5EF4-FFF2-40B4-BE49-F238E27FC236}">
                      <a16:creationId xmlns:a16="http://schemas.microsoft.com/office/drawing/2014/main" id="{BB859D4D-4783-4414-8A0A-52AC8E1BE5CC}"/>
                    </a:ext>
                  </a:extLst>
                </p:cNvPr>
                <p:cNvGrpSpPr/>
                <p:nvPr/>
              </p:nvGrpSpPr>
              <p:grpSpPr>
                <a:xfrm>
                  <a:off x="9957333" y="558847"/>
                  <a:ext cx="624845" cy="109460"/>
                  <a:chOff x="9998875" y="558847"/>
                  <a:chExt cx="624845" cy="109460"/>
                </a:xfrm>
              </p:grpSpPr>
              <p:sp>
                <p:nvSpPr>
                  <p:cNvPr id="149" name="Freeform: Shape 253">
                    <a:extLst>
                      <a:ext uri="{FF2B5EF4-FFF2-40B4-BE49-F238E27FC236}">
                        <a16:creationId xmlns:a16="http://schemas.microsoft.com/office/drawing/2014/main" id="{CAE9938E-9D88-4B6E-BFDB-3AFF688C9314}"/>
                      </a:ext>
                    </a:extLst>
                  </p:cNvPr>
                  <p:cNvSpPr/>
                  <p:nvPr/>
                </p:nvSpPr>
                <p:spPr>
                  <a:xfrm>
                    <a:off x="9998875" y="590054"/>
                    <a:ext cx="442595" cy="47047"/>
                  </a:xfrm>
                  <a:custGeom>
                    <a:avLst/>
                    <a:gdLst>
                      <a:gd name="connsiteX0" fmla="*/ 419072 w 442595"/>
                      <a:gd name="connsiteY0" fmla="*/ 47048 h 47047"/>
                      <a:gd name="connsiteX1" fmla="*/ 23524 w 442595"/>
                      <a:gd name="connsiteY1" fmla="*/ 47048 h 47047"/>
                      <a:gd name="connsiteX2" fmla="*/ 0 w 442595"/>
                      <a:gd name="connsiteY2" fmla="*/ 23524 h 47047"/>
                      <a:gd name="connsiteX3" fmla="*/ 0 w 442595"/>
                      <a:gd name="connsiteY3" fmla="*/ 23524 h 47047"/>
                      <a:gd name="connsiteX4" fmla="*/ 23524 w 442595"/>
                      <a:gd name="connsiteY4" fmla="*/ 0 h 47047"/>
                      <a:gd name="connsiteX5" fmla="*/ 419072 w 442595"/>
                      <a:gd name="connsiteY5" fmla="*/ 0 h 47047"/>
                      <a:gd name="connsiteX6" fmla="*/ 442596 w 442595"/>
                      <a:gd name="connsiteY6" fmla="*/ 23524 h 47047"/>
                      <a:gd name="connsiteX7" fmla="*/ 442596 w 442595"/>
                      <a:gd name="connsiteY7" fmla="*/ 23524 h 47047"/>
                      <a:gd name="connsiteX8" fmla="*/ 419072 w 442595"/>
                      <a:gd name="connsiteY8" fmla="*/ 47048 h 47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595" h="47047">
                        <a:moveTo>
                          <a:pt x="419072" y="47048"/>
                        </a:moveTo>
                        <a:lnTo>
                          <a:pt x="23524" y="47048"/>
                        </a:lnTo>
                        <a:cubicBezTo>
                          <a:pt x="10534" y="47048"/>
                          <a:pt x="0" y="36513"/>
                          <a:pt x="0" y="23524"/>
                        </a:cubicBezTo>
                        <a:lnTo>
                          <a:pt x="0" y="23524"/>
                        </a:lnTo>
                        <a:cubicBezTo>
                          <a:pt x="0" y="10534"/>
                          <a:pt x="10534" y="0"/>
                          <a:pt x="23524" y="0"/>
                        </a:cubicBezTo>
                        <a:lnTo>
                          <a:pt x="419072" y="0"/>
                        </a:lnTo>
                        <a:cubicBezTo>
                          <a:pt x="432062" y="0"/>
                          <a:pt x="442596" y="10534"/>
                          <a:pt x="442596" y="23524"/>
                        </a:cubicBezTo>
                        <a:lnTo>
                          <a:pt x="442596" y="23524"/>
                        </a:lnTo>
                        <a:cubicBezTo>
                          <a:pt x="442596" y="36513"/>
                          <a:pt x="432062" y="47048"/>
                          <a:pt x="419072" y="47048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: Shape 254">
                    <a:extLst>
                      <a:ext uri="{FF2B5EF4-FFF2-40B4-BE49-F238E27FC236}">
                        <a16:creationId xmlns:a16="http://schemas.microsoft.com/office/drawing/2014/main" id="{52B526A5-2C3A-4651-87B6-617846865814}"/>
                      </a:ext>
                    </a:extLst>
                  </p:cNvPr>
                  <p:cNvSpPr/>
                  <p:nvPr/>
                </p:nvSpPr>
                <p:spPr>
                  <a:xfrm>
                    <a:off x="10514260" y="558847"/>
                    <a:ext cx="109460" cy="109460"/>
                  </a:xfrm>
                  <a:custGeom>
                    <a:avLst/>
                    <a:gdLst>
                      <a:gd name="connsiteX0" fmla="*/ 109461 w 109460"/>
                      <a:gd name="connsiteY0" fmla="*/ 54730 h 109460"/>
                      <a:gd name="connsiteX1" fmla="*/ 54730 w 109460"/>
                      <a:gd name="connsiteY1" fmla="*/ 109461 h 109460"/>
                      <a:gd name="connsiteX2" fmla="*/ 0 w 109460"/>
                      <a:gd name="connsiteY2" fmla="*/ 54730 h 109460"/>
                      <a:gd name="connsiteX3" fmla="*/ 54730 w 109460"/>
                      <a:gd name="connsiteY3" fmla="*/ 0 h 109460"/>
                      <a:gd name="connsiteX4" fmla="*/ 109461 w 109460"/>
                      <a:gd name="connsiteY4" fmla="*/ 54730 h 10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60" h="109460">
                        <a:moveTo>
                          <a:pt x="109461" y="54730"/>
                        </a:moveTo>
                        <a:cubicBezTo>
                          <a:pt x="109461" y="84957"/>
                          <a:pt x="84957" y="109461"/>
                          <a:pt x="54730" y="109461"/>
                        </a:cubicBezTo>
                        <a:cubicBezTo>
                          <a:pt x="24504" y="109461"/>
                          <a:pt x="0" y="84957"/>
                          <a:pt x="0" y="54730"/>
                        </a:cubicBezTo>
                        <a:cubicBezTo>
                          <a:pt x="0" y="24504"/>
                          <a:pt x="24504" y="0"/>
                          <a:pt x="54730" y="0"/>
                        </a:cubicBezTo>
                        <a:cubicBezTo>
                          <a:pt x="84957" y="0"/>
                          <a:pt x="109461" y="24504"/>
                          <a:pt x="109461" y="54730"/>
                        </a:cubicBezTo>
                        <a:close/>
                      </a:path>
                    </a:pathLst>
                  </a:custGeom>
                  <a:solidFill>
                    <a:srgbClr val="2E3192"/>
                  </a:solidFill>
                  <a:ln w="78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77624994-7127-4608-A675-BCE802FE70E4}"/>
                  </a:ext>
                </a:extLst>
              </p:cNvPr>
              <p:cNvSpPr/>
              <p:nvPr/>
            </p:nvSpPr>
            <p:spPr>
              <a:xfrm>
                <a:off x="2148799" y="4715837"/>
                <a:ext cx="284613" cy="764068"/>
              </a:xfrm>
              <a:custGeom>
                <a:avLst/>
                <a:gdLst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2756 w 1039828"/>
                  <a:gd name="connsiteY6" fmla="*/ 1465422 h 1620643"/>
                  <a:gd name="connsiteX7" fmla="*/ 448621 w 1039828"/>
                  <a:gd name="connsiteY7" fmla="*/ 1465341 h 1620643"/>
                  <a:gd name="connsiteX8" fmla="*/ 485269 w 1039828"/>
                  <a:gd name="connsiteY8" fmla="*/ 1433756 h 1620643"/>
                  <a:gd name="connsiteX9" fmla="*/ 514202 w 1039828"/>
                  <a:gd name="connsiteY9" fmla="*/ 1382883 h 1620643"/>
                  <a:gd name="connsiteX10" fmla="*/ 587016 w 1039828"/>
                  <a:gd name="connsiteY10" fmla="*/ 1309907 h 1620643"/>
                  <a:gd name="connsiteX11" fmla="*/ 587499 w 1039828"/>
                  <a:gd name="connsiteY11" fmla="*/ 1265383 h 1620643"/>
                  <a:gd name="connsiteX12" fmla="*/ 528588 w 1039828"/>
                  <a:gd name="connsiteY12" fmla="*/ 1206794 h 1620643"/>
                  <a:gd name="connsiteX13" fmla="*/ 491538 w 1039828"/>
                  <a:gd name="connsiteY13" fmla="*/ 1152143 h 1620643"/>
                  <a:gd name="connsiteX14" fmla="*/ 511550 w 1039828"/>
                  <a:gd name="connsiteY14" fmla="*/ 1045975 h 1620643"/>
                  <a:gd name="connsiteX15" fmla="*/ 582114 w 1039828"/>
                  <a:gd name="connsiteY15" fmla="*/ 975411 h 1620643"/>
                  <a:gd name="connsiteX16" fmla="*/ 580185 w 1039828"/>
                  <a:gd name="connsiteY16" fmla="*/ 943022 h 1620643"/>
                  <a:gd name="connsiteX17" fmla="*/ 482456 w 1039828"/>
                  <a:gd name="connsiteY17" fmla="*/ 848026 h 1620643"/>
                  <a:gd name="connsiteX18" fmla="*/ 445326 w 1039828"/>
                  <a:gd name="connsiteY18" fmla="*/ 793455 h 1620643"/>
                  <a:gd name="connsiteX19" fmla="*/ 459390 w 1039828"/>
                  <a:gd name="connsiteY19" fmla="*/ 694280 h 1620643"/>
                  <a:gd name="connsiteX20" fmla="*/ 672368 w 1039828"/>
                  <a:gd name="connsiteY20" fmla="*/ 479373 h 1620643"/>
                  <a:gd name="connsiteX21" fmla="*/ 684504 w 1039828"/>
                  <a:gd name="connsiteY21" fmla="*/ 475595 h 1620643"/>
                  <a:gd name="connsiteX22" fmla="*/ 745263 w 1039828"/>
                  <a:gd name="connsiteY22" fmla="*/ 409934 h 1620643"/>
                  <a:gd name="connsiteX23" fmla="*/ 771865 w 1039828"/>
                  <a:gd name="connsiteY23" fmla="*/ 376822 h 1620643"/>
                  <a:gd name="connsiteX24" fmla="*/ 772749 w 1039828"/>
                  <a:gd name="connsiteY24" fmla="*/ 9454 h 1620643"/>
                  <a:gd name="connsiteX25" fmla="*/ 846368 w 1039828"/>
                  <a:gd name="connsiteY25" fmla="*/ 2623 h 1620643"/>
                  <a:gd name="connsiteX26" fmla="*/ 948035 w 1039828"/>
                  <a:gd name="connsiteY26" fmla="*/ 78411 h 1620643"/>
                  <a:gd name="connsiteX27" fmla="*/ 1005820 w 1039828"/>
                  <a:gd name="connsiteY27" fmla="*/ 153154 h 1620643"/>
                  <a:gd name="connsiteX28" fmla="*/ 990952 w 1039828"/>
                  <a:gd name="connsiteY28" fmla="*/ 237944 h 1620643"/>
                  <a:gd name="connsiteX29" fmla="*/ 882453 w 1039828"/>
                  <a:gd name="connsiteY29" fmla="*/ 346523 h 1620643"/>
                  <a:gd name="connsiteX30" fmla="*/ 865415 w 1039828"/>
                  <a:gd name="connsiteY30" fmla="*/ 369508 h 1620643"/>
                  <a:gd name="connsiteX31" fmla="*/ 868951 w 1039828"/>
                  <a:gd name="connsiteY31" fmla="*/ 417971 h 1620643"/>
                  <a:gd name="connsiteX32" fmla="*/ 990148 w 1039828"/>
                  <a:gd name="connsiteY32" fmla="*/ 581683 h 1620643"/>
                  <a:gd name="connsiteX33" fmla="*/ 977851 w 1039828"/>
                  <a:gd name="connsiteY33" fmla="*/ 662293 h 1620643"/>
                  <a:gd name="connsiteX34" fmla="*/ 900536 w 1039828"/>
                  <a:gd name="connsiteY34" fmla="*/ 739206 h 1620643"/>
                  <a:gd name="connsiteX35" fmla="*/ 899893 w 1039828"/>
                  <a:gd name="connsiteY35" fmla="*/ 784856 h 1620643"/>
                  <a:gd name="connsiteX36" fmla="*/ 1003248 w 1039828"/>
                  <a:gd name="connsiteY36" fmla="*/ 887085 h 1620643"/>
                  <a:gd name="connsiteX37" fmla="*/ 1004614 w 1039828"/>
                  <a:gd name="connsiteY37" fmla="*/ 1035045 h 1620643"/>
                  <a:gd name="connsiteX38" fmla="*/ 871764 w 1039828"/>
                  <a:gd name="connsiteY38" fmla="*/ 1168377 h 1620643"/>
                  <a:gd name="connsiteX39" fmla="*/ 873050 w 1039828"/>
                  <a:gd name="connsiteY39" fmla="*/ 1207999 h 1620643"/>
                  <a:gd name="connsiteX40" fmla="*/ 926415 w 1039828"/>
                  <a:gd name="connsiteY40" fmla="*/ 1262088 h 1620643"/>
                  <a:gd name="connsiteX41" fmla="*/ 933970 w 1039828"/>
                  <a:gd name="connsiteY41" fmla="*/ 1370827 h 1620643"/>
                  <a:gd name="connsiteX42" fmla="*/ 785046 w 1039828"/>
                  <a:gd name="connsiteY42" fmla="*/ 1527306 h 1620643"/>
                  <a:gd name="connsiteX43" fmla="*/ 738753 w 1039828"/>
                  <a:gd name="connsiteY43" fmla="*/ 1573679 h 1620643"/>
                  <a:gd name="connsiteX0" fmla="*/ 738753 w 1039828"/>
                  <a:gd name="connsiteY0" fmla="*/ 1573679 h 1620643"/>
                  <a:gd name="connsiteX1" fmla="*/ 591035 w 1039828"/>
                  <a:gd name="connsiteY1" fmla="*/ 1579385 h 1620643"/>
                  <a:gd name="connsiteX2" fmla="*/ 506969 w 1039828"/>
                  <a:gd name="connsiteY2" fmla="*/ 1490899 h 1620643"/>
                  <a:gd name="connsiteX3" fmla="*/ 471445 w 1039828"/>
                  <a:gd name="connsiteY3" fmla="*/ 1480210 h 1620643"/>
                  <a:gd name="connsiteX4" fmla="*/ 39702 w 1039828"/>
                  <a:gd name="connsiteY4" fmla="*/ 1480451 h 1620643"/>
                  <a:gd name="connsiteX5" fmla="*/ 0 w 1039828"/>
                  <a:gd name="connsiteY5" fmla="*/ 1478924 h 1620643"/>
                  <a:gd name="connsiteX6" fmla="*/ 448621 w 1039828"/>
                  <a:gd name="connsiteY6" fmla="*/ 1465341 h 1620643"/>
                  <a:gd name="connsiteX7" fmla="*/ 485269 w 1039828"/>
                  <a:gd name="connsiteY7" fmla="*/ 1433756 h 1620643"/>
                  <a:gd name="connsiteX8" fmla="*/ 514202 w 1039828"/>
                  <a:gd name="connsiteY8" fmla="*/ 1382883 h 1620643"/>
                  <a:gd name="connsiteX9" fmla="*/ 587016 w 1039828"/>
                  <a:gd name="connsiteY9" fmla="*/ 1309907 h 1620643"/>
                  <a:gd name="connsiteX10" fmla="*/ 587499 w 1039828"/>
                  <a:gd name="connsiteY10" fmla="*/ 1265383 h 1620643"/>
                  <a:gd name="connsiteX11" fmla="*/ 528588 w 1039828"/>
                  <a:gd name="connsiteY11" fmla="*/ 1206794 h 1620643"/>
                  <a:gd name="connsiteX12" fmla="*/ 491538 w 1039828"/>
                  <a:gd name="connsiteY12" fmla="*/ 1152143 h 1620643"/>
                  <a:gd name="connsiteX13" fmla="*/ 511550 w 1039828"/>
                  <a:gd name="connsiteY13" fmla="*/ 1045975 h 1620643"/>
                  <a:gd name="connsiteX14" fmla="*/ 582114 w 1039828"/>
                  <a:gd name="connsiteY14" fmla="*/ 975411 h 1620643"/>
                  <a:gd name="connsiteX15" fmla="*/ 580185 w 1039828"/>
                  <a:gd name="connsiteY15" fmla="*/ 943022 h 1620643"/>
                  <a:gd name="connsiteX16" fmla="*/ 482456 w 1039828"/>
                  <a:gd name="connsiteY16" fmla="*/ 848026 h 1620643"/>
                  <a:gd name="connsiteX17" fmla="*/ 445326 w 1039828"/>
                  <a:gd name="connsiteY17" fmla="*/ 793455 h 1620643"/>
                  <a:gd name="connsiteX18" fmla="*/ 459390 w 1039828"/>
                  <a:gd name="connsiteY18" fmla="*/ 694280 h 1620643"/>
                  <a:gd name="connsiteX19" fmla="*/ 672368 w 1039828"/>
                  <a:gd name="connsiteY19" fmla="*/ 479373 h 1620643"/>
                  <a:gd name="connsiteX20" fmla="*/ 684504 w 1039828"/>
                  <a:gd name="connsiteY20" fmla="*/ 475595 h 1620643"/>
                  <a:gd name="connsiteX21" fmla="*/ 745263 w 1039828"/>
                  <a:gd name="connsiteY21" fmla="*/ 409934 h 1620643"/>
                  <a:gd name="connsiteX22" fmla="*/ 771865 w 1039828"/>
                  <a:gd name="connsiteY22" fmla="*/ 376822 h 1620643"/>
                  <a:gd name="connsiteX23" fmla="*/ 772749 w 1039828"/>
                  <a:gd name="connsiteY23" fmla="*/ 9454 h 1620643"/>
                  <a:gd name="connsiteX24" fmla="*/ 846368 w 1039828"/>
                  <a:gd name="connsiteY24" fmla="*/ 2623 h 1620643"/>
                  <a:gd name="connsiteX25" fmla="*/ 948035 w 1039828"/>
                  <a:gd name="connsiteY25" fmla="*/ 78411 h 1620643"/>
                  <a:gd name="connsiteX26" fmla="*/ 1005820 w 1039828"/>
                  <a:gd name="connsiteY26" fmla="*/ 153154 h 1620643"/>
                  <a:gd name="connsiteX27" fmla="*/ 990952 w 1039828"/>
                  <a:gd name="connsiteY27" fmla="*/ 237944 h 1620643"/>
                  <a:gd name="connsiteX28" fmla="*/ 882453 w 1039828"/>
                  <a:gd name="connsiteY28" fmla="*/ 346523 h 1620643"/>
                  <a:gd name="connsiteX29" fmla="*/ 865415 w 1039828"/>
                  <a:gd name="connsiteY29" fmla="*/ 369508 h 1620643"/>
                  <a:gd name="connsiteX30" fmla="*/ 868951 w 1039828"/>
                  <a:gd name="connsiteY30" fmla="*/ 417971 h 1620643"/>
                  <a:gd name="connsiteX31" fmla="*/ 990148 w 1039828"/>
                  <a:gd name="connsiteY31" fmla="*/ 581683 h 1620643"/>
                  <a:gd name="connsiteX32" fmla="*/ 977851 w 1039828"/>
                  <a:gd name="connsiteY32" fmla="*/ 662293 h 1620643"/>
                  <a:gd name="connsiteX33" fmla="*/ 900536 w 1039828"/>
                  <a:gd name="connsiteY33" fmla="*/ 739206 h 1620643"/>
                  <a:gd name="connsiteX34" fmla="*/ 899893 w 1039828"/>
                  <a:gd name="connsiteY34" fmla="*/ 784856 h 1620643"/>
                  <a:gd name="connsiteX35" fmla="*/ 1003248 w 1039828"/>
                  <a:gd name="connsiteY35" fmla="*/ 887085 h 1620643"/>
                  <a:gd name="connsiteX36" fmla="*/ 1004614 w 1039828"/>
                  <a:gd name="connsiteY36" fmla="*/ 1035045 h 1620643"/>
                  <a:gd name="connsiteX37" fmla="*/ 871764 w 1039828"/>
                  <a:gd name="connsiteY37" fmla="*/ 1168377 h 1620643"/>
                  <a:gd name="connsiteX38" fmla="*/ 873050 w 1039828"/>
                  <a:gd name="connsiteY38" fmla="*/ 1207999 h 1620643"/>
                  <a:gd name="connsiteX39" fmla="*/ 926415 w 1039828"/>
                  <a:gd name="connsiteY39" fmla="*/ 1262088 h 1620643"/>
                  <a:gd name="connsiteX40" fmla="*/ 933970 w 1039828"/>
                  <a:gd name="connsiteY40" fmla="*/ 1370827 h 1620643"/>
                  <a:gd name="connsiteX41" fmla="*/ 785046 w 1039828"/>
                  <a:gd name="connsiteY41" fmla="*/ 1527306 h 1620643"/>
                  <a:gd name="connsiteX42" fmla="*/ 738753 w 1039828"/>
                  <a:gd name="connsiteY42" fmla="*/ 1573679 h 1620643"/>
                  <a:gd name="connsiteX0" fmla="*/ 699082 w 1000157"/>
                  <a:gd name="connsiteY0" fmla="*/ 1573679 h 1620643"/>
                  <a:gd name="connsiteX1" fmla="*/ 551364 w 1000157"/>
                  <a:gd name="connsiteY1" fmla="*/ 1579385 h 1620643"/>
                  <a:gd name="connsiteX2" fmla="*/ 467298 w 1000157"/>
                  <a:gd name="connsiteY2" fmla="*/ 1490899 h 1620643"/>
                  <a:gd name="connsiteX3" fmla="*/ 431774 w 1000157"/>
                  <a:gd name="connsiteY3" fmla="*/ 1480210 h 1620643"/>
                  <a:gd name="connsiteX4" fmla="*/ 31 w 1000157"/>
                  <a:gd name="connsiteY4" fmla="*/ 1480451 h 1620643"/>
                  <a:gd name="connsiteX5" fmla="*/ 408950 w 1000157"/>
                  <a:gd name="connsiteY5" fmla="*/ 1465341 h 1620643"/>
                  <a:gd name="connsiteX6" fmla="*/ 445598 w 1000157"/>
                  <a:gd name="connsiteY6" fmla="*/ 1433756 h 1620643"/>
                  <a:gd name="connsiteX7" fmla="*/ 474531 w 1000157"/>
                  <a:gd name="connsiteY7" fmla="*/ 1382883 h 1620643"/>
                  <a:gd name="connsiteX8" fmla="*/ 547345 w 1000157"/>
                  <a:gd name="connsiteY8" fmla="*/ 1309907 h 1620643"/>
                  <a:gd name="connsiteX9" fmla="*/ 547828 w 1000157"/>
                  <a:gd name="connsiteY9" fmla="*/ 1265383 h 1620643"/>
                  <a:gd name="connsiteX10" fmla="*/ 488917 w 1000157"/>
                  <a:gd name="connsiteY10" fmla="*/ 1206794 h 1620643"/>
                  <a:gd name="connsiteX11" fmla="*/ 451867 w 1000157"/>
                  <a:gd name="connsiteY11" fmla="*/ 1152143 h 1620643"/>
                  <a:gd name="connsiteX12" fmla="*/ 471879 w 1000157"/>
                  <a:gd name="connsiteY12" fmla="*/ 1045975 h 1620643"/>
                  <a:gd name="connsiteX13" fmla="*/ 542443 w 1000157"/>
                  <a:gd name="connsiteY13" fmla="*/ 975411 h 1620643"/>
                  <a:gd name="connsiteX14" fmla="*/ 540514 w 1000157"/>
                  <a:gd name="connsiteY14" fmla="*/ 943022 h 1620643"/>
                  <a:gd name="connsiteX15" fmla="*/ 442785 w 1000157"/>
                  <a:gd name="connsiteY15" fmla="*/ 848026 h 1620643"/>
                  <a:gd name="connsiteX16" fmla="*/ 405655 w 1000157"/>
                  <a:gd name="connsiteY16" fmla="*/ 793455 h 1620643"/>
                  <a:gd name="connsiteX17" fmla="*/ 419719 w 1000157"/>
                  <a:gd name="connsiteY17" fmla="*/ 694280 h 1620643"/>
                  <a:gd name="connsiteX18" fmla="*/ 632697 w 1000157"/>
                  <a:gd name="connsiteY18" fmla="*/ 479373 h 1620643"/>
                  <a:gd name="connsiteX19" fmla="*/ 644833 w 1000157"/>
                  <a:gd name="connsiteY19" fmla="*/ 475595 h 1620643"/>
                  <a:gd name="connsiteX20" fmla="*/ 705592 w 1000157"/>
                  <a:gd name="connsiteY20" fmla="*/ 409934 h 1620643"/>
                  <a:gd name="connsiteX21" fmla="*/ 732194 w 1000157"/>
                  <a:gd name="connsiteY21" fmla="*/ 376822 h 1620643"/>
                  <a:gd name="connsiteX22" fmla="*/ 733078 w 1000157"/>
                  <a:gd name="connsiteY22" fmla="*/ 9454 h 1620643"/>
                  <a:gd name="connsiteX23" fmla="*/ 806697 w 1000157"/>
                  <a:gd name="connsiteY23" fmla="*/ 2623 h 1620643"/>
                  <a:gd name="connsiteX24" fmla="*/ 908364 w 1000157"/>
                  <a:gd name="connsiteY24" fmla="*/ 78411 h 1620643"/>
                  <a:gd name="connsiteX25" fmla="*/ 966149 w 1000157"/>
                  <a:gd name="connsiteY25" fmla="*/ 153154 h 1620643"/>
                  <a:gd name="connsiteX26" fmla="*/ 951281 w 1000157"/>
                  <a:gd name="connsiteY26" fmla="*/ 237944 h 1620643"/>
                  <a:gd name="connsiteX27" fmla="*/ 842782 w 1000157"/>
                  <a:gd name="connsiteY27" fmla="*/ 346523 h 1620643"/>
                  <a:gd name="connsiteX28" fmla="*/ 825744 w 1000157"/>
                  <a:gd name="connsiteY28" fmla="*/ 369508 h 1620643"/>
                  <a:gd name="connsiteX29" fmla="*/ 829280 w 1000157"/>
                  <a:gd name="connsiteY29" fmla="*/ 417971 h 1620643"/>
                  <a:gd name="connsiteX30" fmla="*/ 950477 w 1000157"/>
                  <a:gd name="connsiteY30" fmla="*/ 581683 h 1620643"/>
                  <a:gd name="connsiteX31" fmla="*/ 938180 w 1000157"/>
                  <a:gd name="connsiteY31" fmla="*/ 662293 h 1620643"/>
                  <a:gd name="connsiteX32" fmla="*/ 860865 w 1000157"/>
                  <a:gd name="connsiteY32" fmla="*/ 739206 h 1620643"/>
                  <a:gd name="connsiteX33" fmla="*/ 860222 w 1000157"/>
                  <a:gd name="connsiteY33" fmla="*/ 784856 h 1620643"/>
                  <a:gd name="connsiteX34" fmla="*/ 963577 w 1000157"/>
                  <a:gd name="connsiteY34" fmla="*/ 887085 h 1620643"/>
                  <a:gd name="connsiteX35" fmla="*/ 964943 w 1000157"/>
                  <a:gd name="connsiteY35" fmla="*/ 1035045 h 1620643"/>
                  <a:gd name="connsiteX36" fmla="*/ 832093 w 1000157"/>
                  <a:gd name="connsiteY36" fmla="*/ 1168377 h 1620643"/>
                  <a:gd name="connsiteX37" fmla="*/ 833379 w 1000157"/>
                  <a:gd name="connsiteY37" fmla="*/ 1207999 h 1620643"/>
                  <a:gd name="connsiteX38" fmla="*/ 886744 w 1000157"/>
                  <a:gd name="connsiteY38" fmla="*/ 1262088 h 1620643"/>
                  <a:gd name="connsiteX39" fmla="*/ 894299 w 1000157"/>
                  <a:gd name="connsiteY39" fmla="*/ 1370827 h 1620643"/>
                  <a:gd name="connsiteX40" fmla="*/ 745375 w 1000157"/>
                  <a:gd name="connsiteY40" fmla="*/ 1527306 h 1620643"/>
                  <a:gd name="connsiteX41" fmla="*/ 699082 w 1000157"/>
                  <a:gd name="connsiteY41" fmla="*/ 1573679 h 1620643"/>
                  <a:gd name="connsiteX0" fmla="*/ 302610 w 603685"/>
                  <a:gd name="connsiteY0" fmla="*/ 1573679 h 1620643"/>
                  <a:gd name="connsiteX1" fmla="*/ 154892 w 603685"/>
                  <a:gd name="connsiteY1" fmla="*/ 1579385 h 1620643"/>
                  <a:gd name="connsiteX2" fmla="*/ 70826 w 603685"/>
                  <a:gd name="connsiteY2" fmla="*/ 1490899 h 1620643"/>
                  <a:gd name="connsiteX3" fmla="*/ 35302 w 603685"/>
                  <a:gd name="connsiteY3" fmla="*/ 1480210 h 1620643"/>
                  <a:gd name="connsiteX4" fmla="*/ 12478 w 603685"/>
                  <a:gd name="connsiteY4" fmla="*/ 1465341 h 1620643"/>
                  <a:gd name="connsiteX5" fmla="*/ 49126 w 603685"/>
                  <a:gd name="connsiteY5" fmla="*/ 1433756 h 1620643"/>
                  <a:gd name="connsiteX6" fmla="*/ 78059 w 603685"/>
                  <a:gd name="connsiteY6" fmla="*/ 1382883 h 1620643"/>
                  <a:gd name="connsiteX7" fmla="*/ 150873 w 603685"/>
                  <a:gd name="connsiteY7" fmla="*/ 1309907 h 1620643"/>
                  <a:gd name="connsiteX8" fmla="*/ 151356 w 603685"/>
                  <a:gd name="connsiteY8" fmla="*/ 1265383 h 1620643"/>
                  <a:gd name="connsiteX9" fmla="*/ 92445 w 603685"/>
                  <a:gd name="connsiteY9" fmla="*/ 1206794 h 1620643"/>
                  <a:gd name="connsiteX10" fmla="*/ 55395 w 603685"/>
                  <a:gd name="connsiteY10" fmla="*/ 1152143 h 1620643"/>
                  <a:gd name="connsiteX11" fmla="*/ 75407 w 603685"/>
                  <a:gd name="connsiteY11" fmla="*/ 1045975 h 1620643"/>
                  <a:gd name="connsiteX12" fmla="*/ 145971 w 603685"/>
                  <a:gd name="connsiteY12" fmla="*/ 975411 h 1620643"/>
                  <a:gd name="connsiteX13" fmla="*/ 144042 w 603685"/>
                  <a:gd name="connsiteY13" fmla="*/ 943022 h 1620643"/>
                  <a:gd name="connsiteX14" fmla="*/ 46313 w 603685"/>
                  <a:gd name="connsiteY14" fmla="*/ 848026 h 1620643"/>
                  <a:gd name="connsiteX15" fmla="*/ 9183 w 603685"/>
                  <a:gd name="connsiteY15" fmla="*/ 793455 h 1620643"/>
                  <a:gd name="connsiteX16" fmla="*/ 23247 w 603685"/>
                  <a:gd name="connsiteY16" fmla="*/ 694280 h 1620643"/>
                  <a:gd name="connsiteX17" fmla="*/ 236225 w 603685"/>
                  <a:gd name="connsiteY17" fmla="*/ 479373 h 1620643"/>
                  <a:gd name="connsiteX18" fmla="*/ 248361 w 603685"/>
                  <a:gd name="connsiteY18" fmla="*/ 475595 h 1620643"/>
                  <a:gd name="connsiteX19" fmla="*/ 309120 w 603685"/>
                  <a:gd name="connsiteY19" fmla="*/ 409934 h 1620643"/>
                  <a:gd name="connsiteX20" fmla="*/ 335722 w 603685"/>
                  <a:gd name="connsiteY20" fmla="*/ 376822 h 1620643"/>
                  <a:gd name="connsiteX21" fmla="*/ 336606 w 603685"/>
                  <a:gd name="connsiteY21" fmla="*/ 9454 h 1620643"/>
                  <a:gd name="connsiteX22" fmla="*/ 410225 w 603685"/>
                  <a:gd name="connsiteY22" fmla="*/ 2623 h 1620643"/>
                  <a:gd name="connsiteX23" fmla="*/ 511892 w 603685"/>
                  <a:gd name="connsiteY23" fmla="*/ 78411 h 1620643"/>
                  <a:gd name="connsiteX24" fmla="*/ 569677 w 603685"/>
                  <a:gd name="connsiteY24" fmla="*/ 153154 h 1620643"/>
                  <a:gd name="connsiteX25" fmla="*/ 554809 w 603685"/>
                  <a:gd name="connsiteY25" fmla="*/ 237944 h 1620643"/>
                  <a:gd name="connsiteX26" fmla="*/ 446310 w 603685"/>
                  <a:gd name="connsiteY26" fmla="*/ 346523 h 1620643"/>
                  <a:gd name="connsiteX27" fmla="*/ 429272 w 603685"/>
                  <a:gd name="connsiteY27" fmla="*/ 369508 h 1620643"/>
                  <a:gd name="connsiteX28" fmla="*/ 432808 w 603685"/>
                  <a:gd name="connsiteY28" fmla="*/ 417971 h 1620643"/>
                  <a:gd name="connsiteX29" fmla="*/ 554005 w 603685"/>
                  <a:gd name="connsiteY29" fmla="*/ 581683 h 1620643"/>
                  <a:gd name="connsiteX30" fmla="*/ 541708 w 603685"/>
                  <a:gd name="connsiteY30" fmla="*/ 662293 h 1620643"/>
                  <a:gd name="connsiteX31" fmla="*/ 464393 w 603685"/>
                  <a:gd name="connsiteY31" fmla="*/ 739206 h 1620643"/>
                  <a:gd name="connsiteX32" fmla="*/ 463750 w 603685"/>
                  <a:gd name="connsiteY32" fmla="*/ 784856 h 1620643"/>
                  <a:gd name="connsiteX33" fmla="*/ 567105 w 603685"/>
                  <a:gd name="connsiteY33" fmla="*/ 887085 h 1620643"/>
                  <a:gd name="connsiteX34" fmla="*/ 568471 w 603685"/>
                  <a:gd name="connsiteY34" fmla="*/ 1035045 h 1620643"/>
                  <a:gd name="connsiteX35" fmla="*/ 435621 w 603685"/>
                  <a:gd name="connsiteY35" fmla="*/ 1168377 h 1620643"/>
                  <a:gd name="connsiteX36" fmla="*/ 436907 w 603685"/>
                  <a:gd name="connsiteY36" fmla="*/ 1207999 h 1620643"/>
                  <a:gd name="connsiteX37" fmla="*/ 490272 w 603685"/>
                  <a:gd name="connsiteY37" fmla="*/ 1262088 h 1620643"/>
                  <a:gd name="connsiteX38" fmla="*/ 497827 w 603685"/>
                  <a:gd name="connsiteY38" fmla="*/ 1370827 h 1620643"/>
                  <a:gd name="connsiteX39" fmla="*/ 348903 w 603685"/>
                  <a:gd name="connsiteY39" fmla="*/ 1527306 h 1620643"/>
                  <a:gd name="connsiteX40" fmla="*/ 302610 w 603685"/>
                  <a:gd name="connsiteY40" fmla="*/ 1573679 h 162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03685" h="1620643">
                    <a:moveTo>
                      <a:pt x="302610" y="1573679"/>
                    </a:moveTo>
                    <a:cubicBezTo>
                      <a:pt x="250210" y="1634197"/>
                      <a:pt x="211472" y="1636367"/>
                      <a:pt x="154892" y="1579385"/>
                    </a:cubicBezTo>
                    <a:cubicBezTo>
                      <a:pt x="126200" y="1550533"/>
                      <a:pt x="92686" y="1526020"/>
                      <a:pt x="70826" y="1490899"/>
                    </a:cubicBezTo>
                    <a:cubicBezTo>
                      <a:pt x="61422" y="1475789"/>
                      <a:pt x="47760" y="1480290"/>
                      <a:pt x="35302" y="1480210"/>
                    </a:cubicBezTo>
                    <a:lnTo>
                      <a:pt x="12478" y="1465341"/>
                    </a:lnTo>
                    <a:cubicBezTo>
                      <a:pt x="86739" y="1457559"/>
                      <a:pt x="50171" y="1462770"/>
                      <a:pt x="49126" y="1433756"/>
                    </a:cubicBezTo>
                    <a:cubicBezTo>
                      <a:pt x="48403" y="1413101"/>
                      <a:pt x="64316" y="1397429"/>
                      <a:pt x="78059" y="1382883"/>
                    </a:cubicBezTo>
                    <a:cubicBezTo>
                      <a:pt x="101687" y="1357888"/>
                      <a:pt x="125959" y="1333616"/>
                      <a:pt x="150873" y="1309907"/>
                    </a:cubicBezTo>
                    <a:cubicBezTo>
                      <a:pt x="167268" y="1294316"/>
                      <a:pt x="168072" y="1281135"/>
                      <a:pt x="151356" y="1265383"/>
                    </a:cubicBezTo>
                    <a:cubicBezTo>
                      <a:pt x="131183" y="1246416"/>
                      <a:pt x="112216" y="1226163"/>
                      <a:pt x="92445" y="1206794"/>
                    </a:cubicBezTo>
                    <a:cubicBezTo>
                      <a:pt x="76371" y="1191041"/>
                      <a:pt x="64075" y="1172798"/>
                      <a:pt x="55395" y="1152143"/>
                    </a:cubicBezTo>
                    <a:cubicBezTo>
                      <a:pt x="38357" y="1111556"/>
                      <a:pt x="44786" y="1077158"/>
                      <a:pt x="75407" y="1045975"/>
                    </a:cubicBezTo>
                    <a:cubicBezTo>
                      <a:pt x="98714" y="1022266"/>
                      <a:pt x="122262" y="998798"/>
                      <a:pt x="145971" y="975411"/>
                    </a:cubicBezTo>
                    <a:cubicBezTo>
                      <a:pt x="158187" y="963356"/>
                      <a:pt x="157785" y="954435"/>
                      <a:pt x="144042" y="943022"/>
                    </a:cubicBezTo>
                    <a:cubicBezTo>
                      <a:pt x="109001" y="914009"/>
                      <a:pt x="79023" y="879531"/>
                      <a:pt x="46313" y="848026"/>
                    </a:cubicBezTo>
                    <a:cubicBezTo>
                      <a:pt x="30079" y="832354"/>
                      <a:pt x="17621" y="814191"/>
                      <a:pt x="9183" y="793455"/>
                    </a:cubicBezTo>
                    <a:cubicBezTo>
                      <a:pt x="-5364" y="757771"/>
                      <a:pt x="-3998" y="723373"/>
                      <a:pt x="23247" y="694280"/>
                    </a:cubicBezTo>
                    <a:cubicBezTo>
                      <a:pt x="92204" y="620662"/>
                      <a:pt x="165500" y="551303"/>
                      <a:pt x="236225" y="479373"/>
                    </a:cubicBezTo>
                    <a:cubicBezTo>
                      <a:pt x="239440" y="476078"/>
                      <a:pt x="243619" y="474792"/>
                      <a:pt x="248361" y="475595"/>
                    </a:cubicBezTo>
                    <a:cubicBezTo>
                      <a:pt x="271347" y="456226"/>
                      <a:pt x="297145" y="439510"/>
                      <a:pt x="309120" y="409934"/>
                    </a:cubicBezTo>
                    <a:cubicBezTo>
                      <a:pt x="336365" y="413550"/>
                      <a:pt x="335722" y="395950"/>
                      <a:pt x="335722" y="376822"/>
                    </a:cubicBezTo>
                    <a:cubicBezTo>
                      <a:pt x="335722" y="254339"/>
                      <a:pt x="336285" y="131937"/>
                      <a:pt x="336606" y="9454"/>
                    </a:cubicBezTo>
                    <a:cubicBezTo>
                      <a:pt x="361601" y="16446"/>
                      <a:pt x="381452" y="-7745"/>
                      <a:pt x="410225" y="2623"/>
                    </a:cubicBezTo>
                    <a:cubicBezTo>
                      <a:pt x="453142" y="18134"/>
                      <a:pt x="480708" y="49880"/>
                      <a:pt x="511892" y="78411"/>
                    </a:cubicBezTo>
                    <a:cubicBezTo>
                      <a:pt x="535279" y="99789"/>
                      <a:pt x="560917" y="120283"/>
                      <a:pt x="569677" y="153154"/>
                    </a:cubicBezTo>
                    <a:cubicBezTo>
                      <a:pt x="577714" y="183534"/>
                      <a:pt x="583099" y="212547"/>
                      <a:pt x="554809" y="237944"/>
                    </a:cubicBezTo>
                    <a:cubicBezTo>
                      <a:pt x="516714" y="272101"/>
                      <a:pt x="487379" y="315098"/>
                      <a:pt x="446310" y="346523"/>
                    </a:cubicBezTo>
                    <a:cubicBezTo>
                      <a:pt x="439318" y="351907"/>
                      <a:pt x="429111" y="357613"/>
                      <a:pt x="429272" y="369508"/>
                    </a:cubicBezTo>
                    <a:cubicBezTo>
                      <a:pt x="398008" y="388395"/>
                      <a:pt x="423566" y="400611"/>
                      <a:pt x="432808" y="417971"/>
                    </a:cubicBezTo>
                    <a:cubicBezTo>
                      <a:pt x="465277" y="478649"/>
                      <a:pt x="527403" y="517146"/>
                      <a:pt x="554005" y="581683"/>
                    </a:cubicBezTo>
                    <a:cubicBezTo>
                      <a:pt x="566060" y="610857"/>
                      <a:pt x="567748" y="638021"/>
                      <a:pt x="541708" y="662293"/>
                    </a:cubicBezTo>
                    <a:cubicBezTo>
                      <a:pt x="515106" y="687047"/>
                      <a:pt x="491156" y="714613"/>
                      <a:pt x="464393" y="739206"/>
                    </a:cubicBezTo>
                    <a:cubicBezTo>
                      <a:pt x="446552" y="755601"/>
                      <a:pt x="443337" y="766612"/>
                      <a:pt x="463750" y="784856"/>
                    </a:cubicBezTo>
                    <a:cubicBezTo>
                      <a:pt x="499836" y="817164"/>
                      <a:pt x="532948" y="852687"/>
                      <a:pt x="567105" y="887085"/>
                    </a:cubicBezTo>
                    <a:cubicBezTo>
                      <a:pt x="615487" y="935869"/>
                      <a:pt x="615809" y="987627"/>
                      <a:pt x="568471" y="1035045"/>
                    </a:cubicBezTo>
                    <a:lnTo>
                      <a:pt x="435621" y="1168377"/>
                    </a:lnTo>
                    <a:cubicBezTo>
                      <a:pt x="420914" y="1182924"/>
                      <a:pt x="424530" y="1195381"/>
                      <a:pt x="436907" y="1207999"/>
                    </a:cubicBezTo>
                    <a:cubicBezTo>
                      <a:pt x="454588" y="1226163"/>
                      <a:pt x="472511" y="1244005"/>
                      <a:pt x="490272" y="1262088"/>
                    </a:cubicBezTo>
                    <a:cubicBezTo>
                      <a:pt x="531743" y="1304201"/>
                      <a:pt x="536806" y="1324213"/>
                      <a:pt x="497827" y="1370827"/>
                    </a:cubicBezTo>
                    <a:cubicBezTo>
                      <a:pt x="451775" y="1425961"/>
                      <a:pt x="406527" y="1482782"/>
                      <a:pt x="348903" y="1527306"/>
                    </a:cubicBezTo>
                    <a:cubicBezTo>
                      <a:pt x="330177" y="1539683"/>
                      <a:pt x="325596" y="1565803"/>
                      <a:pt x="302610" y="1573679"/>
                    </a:cubicBezTo>
                    <a:close/>
                  </a:path>
                </a:pathLst>
              </a:custGeom>
              <a:solidFill>
                <a:srgbClr val="EEB195"/>
              </a:solidFill>
              <a:ln w="80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8C7A29-8EC3-4CB7-B902-B11E34EFA00E}"/>
              </a:ext>
            </a:extLst>
          </p:cNvPr>
          <p:cNvGrpSpPr/>
          <p:nvPr/>
        </p:nvGrpSpPr>
        <p:grpSpPr>
          <a:xfrm>
            <a:off x="8607774" y="-102102"/>
            <a:ext cx="3392137" cy="2191173"/>
            <a:chOff x="8263430" y="-1"/>
            <a:chExt cx="3392137" cy="2191173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333FCB-641A-40C6-87B9-DBF7C92199CE}"/>
                </a:ext>
              </a:extLst>
            </p:cNvPr>
            <p:cNvSpPr/>
            <p:nvPr/>
          </p:nvSpPr>
          <p:spPr>
            <a:xfrm rot="16200000" flipH="1">
              <a:off x="9965279" y="-273798"/>
              <a:ext cx="1416491" cy="1964085"/>
            </a:xfrm>
            <a:custGeom>
              <a:avLst/>
              <a:gdLst>
                <a:gd name="connsiteX0" fmla="*/ 0 w 1525355"/>
                <a:gd name="connsiteY0" fmla="*/ 858092 h 1964086"/>
                <a:gd name="connsiteX1" fmla="*/ 0 w 1525355"/>
                <a:gd name="connsiteY1" fmla="*/ 1962659 h 1964086"/>
                <a:gd name="connsiteX2" fmla="*/ 11294 w 1525355"/>
                <a:gd name="connsiteY2" fmla="*/ 1964085 h 1964086"/>
                <a:gd name="connsiteX3" fmla="*/ 1416902 w 1525355"/>
                <a:gd name="connsiteY3" fmla="*/ 588174 h 1964086"/>
                <a:gd name="connsiteX4" fmla="*/ 1416491 w 1525355"/>
                <a:gd name="connsiteY4" fmla="*/ 549872 h 1964086"/>
                <a:gd name="connsiteX5" fmla="*/ 876155 w 1525355"/>
                <a:gd name="connsiteY5" fmla="*/ 10586 h 1964086"/>
                <a:gd name="connsiteX6" fmla="*/ 843970 w 1525355"/>
                <a:gd name="connsiteY6" fmla="*/ 11088 h 1964086"/>
                <a:gd name="connsiteX7" fmla="*/ 82836 w 1525355"/>
                <a:gd name="connsiteY7" fmla="*/ 774951 h 1964086"/>
                <a:gd name="connsiteX0" fmla="*/ 0 w 1436882"/>
                <a:gd name="connsiteY0" fmla="*/ 858092 h 1964085"/>
                <a:gd name="connsiteX1" fmla="*/ 0 w 1436882"/>
                <a:gd name="connsiteY1" fmla="*/ 1962659 h 1964085"/>
                <a:gd name="connsiteX2" fmla="*/ 11294 w 1436882"/>
                <a:gd name="connsiteY2" fmla="*/ 1964085 h 1964085"/>
                <a:gd name="connsiteX3" fmla="*/ 1416491 w 1436882"/>
                <a:gd name="connsiteY3" fmla="*/ 549872 h 1964085"/>
                <a:gd name="connsiteX4" fmla="*/ 876155 w 1436882"/>
                <a:gd name="connsiteY4" fmla="*/ 10586 h 1964085"/>
                <a:gd name="connsiteX5" fmla="*/ 843970 w 1436882"/>
                <a:gd name="connsiteY5" fmla="*/ 11088 h 1964085"/>
                <a:gd name="connsiteX6" fmla="*/ 82836 w 1436882"/>
                <a:gd name="connsiteY6" fmla="*/ 774951 h 1964085"/>
                <a:gd name="connsiteX7" fmla="*/ 0 w 1436882"/>
                <a:gd name="connsiteY7" fmla="*/ 858092 h 1964085"/>
                <a:gd name="connsiteX0" fmla="*/ 0 w 1462256"/>
                <a:gd name="connsiteY0" fmla="*/ 858092 h 1964085"/>
                <a:gd name="connsiteX1" fmla="*/ 0 w 1462256"/>
                <a:gd name="connsiteY1" fmla="*/ 1962659 h 1964085"/>
                <a:gd name="connsiteX2" fmla="*/ 11294 w 1462256"/>
                <a:gd name="connsiteY2" fmla="*/ 1964085 h 1964085"/>
                <a:gd name="connsiteX3" fmla="*/ 1416491 w 1462256"/>
                <a:gd name="connsiteY3" fmla="*/ 549872 h 1964085"/>
                <a:gd name="connsiteX4" fmla="*/ 876155 w 1462256"/>
                <a:gd name="connsiteY4" fmla="*/ 10586 h 1964085"/>
                <a:gd name="connsiteX5" fmla="*/ 843970 w 1462256"/>
                <a:gd name="connsiteY5" fmla="*/ 11088 h 1964085"/>
                <a:gd name="connsiteX6" fmla="*/ 82836 w 1462256"/>
                <a:gd name="connsiteY6" fmla="*/ 774951 h 1964085"/>
                <a:gd name="connsiteX7" fmla="*/ 0 w 1462256"/>
                <a:gd name="connsiteY7" fmla="*/ 858092 h 1964085"/>
                <a:gd name="connsiteX0" fmla="*/ 0 w 1464759"/>
                <a:gd name="connsiteY0" fmla="*/ 858092 h 1964085"/>
                <a:gd name="connsiteX1" fmla="*/ 0 w 1464759"/>
                <a:gd name="connsiteY1" fmla="*/ 1962659 h 1964085"/>
                <a:gd name="connsiteX2" fmla="*/ 11294 w 1464759"/>
                <a:gd name="connsiteY2" fmla="*/ 1964085 h 1964085"/>
                <a:gd name="connsiteX3" fmla="*/ 1416491 w 1464759"/>
                <a:gd name="connsiteY3" fmla="*/ 549872 h 1964085"/>
                <a:gd name="connsiteX4" fmla="*/ 876155 w 1464759"/>
                <a:gd name="connsiteY4" fmla="*/ 10586 h 1964085"/>
                <a:gd name="connsiteX5" fmla="*/ 843970 w 1464759"/>
                <a:gd name="connsiteY5" fmla="*/ 11088 h 1964085"/>
                <a:gd name="connsiteX6" fmla="*/ 82836 w 1464759"/>
                <a:gd name="connsiteY6" fmla="*/ 774951 h 1964085"/>
                <a:gd name="connsiteX7" fmla="*/ 0 w 1464759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82836 w 1416491"/>
                <a:gd name="connsiteY6" fmla="*/ 774951 h 1964085"/>
                <a:gd name="connsiteX7" fmla="*/ 0 w 1416491"/>
                <a:gd name="connsiteY7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  <a:gd name="connsiteX0" fmla="*/ 0 w 1416491"/>
                <a:gd name="connsiteY0" fmla="*/ 858092 h 1964085"/>
                <a:gd name="connsiteX1" fmla="*/ 0 w 1416491"/>
                <a:gd name="connsiteY1" fmla="*/ 1962659 h 1964085"/>
                <a:gd name="connsiteX2" fmla="*/ 11294 w 1416491"/>
                <a:gd name="connsiteY2" fmla="*/ 1964085 h 1964085"/>
                <a:gd name="connsiteX3" fmla="*/ 1416491 w 1416491"/>
                <a:gd name="connsiteY3" fmla="*/ 549872 h 1964085"/>
                <a:gd name="connsiteX4" fmla="*/ 876155 w 1416491"/>
                <a:gd name="connsiteY4" fmla="*/ 10586 h 1964085"/>
                <a:gd name="connsiteX5" fmla="*/ 843970 w 1416491"/>
                <a:gd name="connsiteY5" fmla="*/ 11088 h 1964085"/>
                <a:gd name="connsiteX6" fmla="*/ 0 w 1416491"/>
                <a:gd name="connsiteY6" fmla="*/ 858092 h 196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491" h="1964085">
                  <a:moveTo>
                    <a:pt x="0" y="858092"/>
                  </a:moveTo>
                  <a:lnTo>
                    <a:pt x="0" y="1962659"/>
                  </a:lnTo>
                  <a:lnTo>
                    <a:pt x="11294" y="1964085"/>
                  </a:lnTo>
                  <a:cubicBezTo>
                    <a:pt x="247376" y="1728621"/>
                    <a:pt x="1115598" y="866753"/>
                    <a:pt x="1416491" y="549872"/>
                  </a:cubicBezTo>
                  <a:cubicBezTo>
                    <a:pt x="1304618" y="431004"/>
                    <a:pt x="893959" y="27431"/>
                    <a:pt x="876155" y="10586"/>
                  </a:cubicBezTo>
                  <a:cubicBezTo>
                    <a:pt x="861227" y="-3521"/>
                    <a:pt x="858990" y="-3703"/>
                    <a:pt x="843970" y="11088"/>
                  </a:cubicBezTo>
                  <a:cubicBezTo>
                    <a:pt x="697944" y="152339"/>
                    <a:pt x="332250" y="532830"/>
                    <a:pt x="0" y="858092"/>
                  </a:cubicBezTo>
                  <a:close/>
                </a:path>
              </a:pathLst>
            </a:custGeom>
            <a:solidFill>
              <a:srgbClr val="000000"/>
            </a:solidFill>
            <a:ln w="803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5A6CA66-42F2-41BE-B6AD-1574B2CE1290}"/>
                </a:ext>
              </a:extLst>
            </p:cNvPr>
            <p:cNvSpPr/>
            <p:nvPr/>
          </p:nvSpPr>
          <p:spPr>
            <a:xfrm rot="16200000" flipH="1">
              <a:off x="9689525" y="926936"/>
              <a:ext cx="545362" cy="544689"/>
            </a:xfrm>
            <a:custGeom>
              <a:avLst/>
              <a:gdLst>
                <a:gd name="connsiteX0" fmla="*/ 0 w 960097"/>
                <a:gd name="connsiteY0" fmla="*/ 116082 h 958913"/>
                <a:gd name="connsiteX1" fmla="*/ 108097 w 960097"/>
                <a:gd name="connsiteY1" fmla="*/ 5896 h 958913"/>
                <a:gd name="connsiteX2" fmla="*/ 138637 w 960097"/>
                <a:gd name="connsiteY2" fmla="*/ 12004 h 958913"/>
                <a:gd name="connsiteX3" fmla="*/ 174401 w 960097"/>
                <a:gd name="connsiteY3" fmla="*/ 40133 h 958913"/>
                <a:gd name="connsiteX4" fmla="*/ 947874 w 960097"/>
                <a:gd name="connsiteY4" fmla="*/ 821482 h 958913"/>
                <a:gd name="connsiteX5" fmla="*/ 948276 w 960097"/>
                <a:gd name="connsiteY5" fmla="*/ 860622 h 958913"/>
                <a:gd name="connsiteX6" fmla="*/ 843555 w 960097"/>
                <a:gd name="connsiteY6" fmla="*/ 958913 h 958913"/>
                <a:gd name="connsiteX7" fmla="*/ 0 w 960097"/>
                <a:gd name="connsiteY7" fmla="*/ 116082 h 95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097" h="958913">
                  <a:moveTo>
                    <a:pt x="0" y="116082"/>
                  </a:moveTo>
                  <a:cubicBezTo>
                    <a:pt x="36086" y="79353"/>
                    <a:pt x="72252" y="42785"/>
                    <a:pt x="108097" y="5896"/>
                  </a:cubicBezTo>
                  <a:cubicBezTo>
                    <a:pt x="121920" y="-8329"/>
                    <a:pt x="129073" y="7021"/>
                    <a:pt x="138637" y="12004"/>
                  </a:cubicBezTo>
                  <a:cubicBezTo>
                    <a:pt x="155595" y="14897"/>
                    <a:pt x="163873" y="29525"/>
                    <a:pt x="174401" y="40133"/>
                  </a:cubicBezTo>
                  <a:cubicBezTo>
                    <a:pt x="345105" y="210757"/>
                    <a:pt x="904153" y="778565"/>
                    <a:pt x="947874" y="821482"/>
                  </a:cubicBezTo>
                  <a:cubicBezTo>
                    <a:pt x="962742" y="836029"/>
                    <a:pt x="965394" y="846638"/>
                    <a:pt x="948276" y="860622"/>
                  </a:cubicBezTo>
                  <a:cubicBezTo>
                    <a:pt x="911145" y="890921"/>
                    <a:pt x="883498" y="931507"/>
                    <a:pt x="843555" y="958913"/>
                  </a:cubicBezTo>
                  <a:cubicBezTo>
                    <a:pt x="646650" y="762732"/>
                    <a:pt x="84307" y="200791"/>
                    <a:pt x="0" y="1160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586AA4C-EDB7-49B6-9E39-8AB2716BD78E}"/>
                </a:ext>
              </a:extLst>
            </p:cNvPr>
            <p:cNvSpPr/>
            <p:nvPr/>
          </p:nvSpPr>
          <p:spPr>
            <a:xfrm rot="16200000" flipH="1">
              <a:off x="8994691" y="803295"/>
              <a:ext cx="894262" cy="1280502"/>
            </a:xfrm>
            <a:custGeom>
              <a:avLst/>
              <a:gdLst>
                <a:gd name="connsiteX0" fmla="*/ 1058599 w 1574328"/>
                <a:gd name="connsiteY0" fmla="*/ 2050559 h 2254295"/>
                <a:gd name="connsiteX1" fmla="*/ 902924 w 1574328"/>
                <a:gd name="connsiteY1" fmla="*/ 2123776 h 2254295"/>
                <a:gd name="connsiteX2" fmla="*/ 695974 w 1574328"/>
                <a:gd name="connsiteY2" fmla="*/ 2254295 h 2254295"/>
                <a:gd name="connsiteX3" fmla="*/ 15729 w 1574328"/>
                <a:gd name="connsiteY3" fmla="*/ 1575819 h 2254295"/>
                <a:gd name="connsiteX4" fmla="*/ 3111 w 1574328"/>
                <a:gd name="connsiteY4" fmla="*/ 1321370 h 2254295"/>
                <a:gd name="connsiteX5" fmla="*/ 12595 w 1574328"/>
                <a:gd name="connsiteY5" fmla="*/ 1036542 h 2254295"/>
                <a:gd name="connsiteX6" fmla="*/ 22962 w 1574328"/>
                <a:gd name="connsiteY6" fmla="*/ 363531 h 2254295"/>
                <a:gd name="connsiteX7" fmla="*/ 1825 w 1574328"/>
                <a:gd name="connsiteY7" fmla="*/ 229796 h 2254295"/>
                <a:gd name="connsiteX8" fmla="*/ 46269 w 1574328"/>
                <a:gd name="connsiteY8" fmla="*/ 41411 h 2254295"/>
                <a:gd name="connsiteX9" fmla="*/ 203712 w 1574328"/>
                <a:gd name="connsiteY9" fmla="*/ 45269 h 2254295"/>
                <a:gd name="connsiteX10" fmla="*/ 295655 w 1574328"/>
                <a:gd name="connsiteY10" fmla="*/ 200221 h 2254295"/>
                <a:gd name="connsiteX11" fmla="*/ 826091 w 1574328"/>
                <a:gd name="connsiteY11" fmla="*/ 618140 h 2254295"/>
                <a:gd name="connsiteX12" fmla="*/ 1574328 w 1574328"/>
                <a:gd name="connsiteY12" fmla="*/ 1568746 h 2254295"/>
                <a:gd name="connsiteX13" fmla="*/ 1166374 w 1574328"/>
                <a:gd name="connsiteY13" fmla="*/ 1989720 h 2254295"/>
                <a:gd name="connsiteX14" fmla="*/ 1058599 w 1574328"/>
                <a:gd name="connsiteY14" fmla="*/ 2050559 h 225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4328" h="2254295">
                  <a:moveTo>
                    <a:pt x="1058599" y="2050559"/>
                  </a:moveTo>
                  <a:cubicBezTo>
                    <a:pt x="1007645" y="2076840"/>
                    <a:pt x="955405" y="2100790"/>
                    <a:pt x="902924" y="2123776"/>
                  </a:cubicBezTo>
                  <a:cubicBezTo>
                    <a:pt x="884922" y="2131652"/>
                    <a:pt x="680623" y="2241999"/>
                    <a:pt x="695974" y="2254295"/>
                  </a:cubicBezTo>
                  <a:cubicBezTo>
                    <a:pt x="637224" y="2207360"/>
                    <a:pt x="22641" y="1584338"/>
                    <a:pt x="15729" y="1575819"/>
                  </a:cubicBezTo>
                  <a:cubicBezTo>
                    <a:pt x="30196" y="1489181"/>
                    <a:pt x="8014" y="1407687"/>
                    <a:pt x="3111" y="1321370"/>
                  </a:cubicBezTo>
                  <a:cubicBezTo>
                    <a:pt x="-2354" y="1226374"/>
                    <a:pt x="3915" y="1131136"/>
                    <a:pt x="12595" y="1036542"/>
                  </a:cubicBezTo>
                  <a:cubicBezTo>
                    <a:pt x="33491" y="808615"/>
                    <a:pt x="51734" y="591859"/>
                    <a:pt x="22962" y="363531"/>
                  </a:cubicBezTo>
                  <a:cubicBezTo>
                    <a:pt x="17336" y="318765"/>
                    <a:pt x="6326" y="274642"/>
                    <a:pt x="1825" y="229796"/>
                  </a:cubicBezTo>
                  <a:cubicBezTo>
                    <a:pt x="-5006" y="162447"/>
                    <a:pt x="6808" y="97830"/>
                    <a:pt x="46269" y="41411"/>
                  </a:cubicBezTo>
                  <a:cubicBezTo>
                    <a:pt x="86132" y="-15571"/>
                    <a:pt x="148258" y="-13240"/>
                    <a:pt x="203712" y="45269"/>
                  </a:cubicBezTo>
                  <a:cubicBezTo>
                    <a:pt x="218420" y="56279"/>
                    <a:pt x="295655" y="184790"/>
                    <a:pt x="295655" y="200221"/>
                  </a:cubicBezTo>
                  <a:cubicBezTo>
                    <a:pt x="439274" y="618301"/>
                    <a:pt x="351913" y="883358"/>
                    <a:pt x="826091" y="618140"/>
                  </a:cubicBezTo>
                  <a:cubicBezTo>
                    <a:pt x="916748" y="616774"/>
                    <a:pt x="1574328" y="1553074"/>
                    <a:pt x="1574328" y="1568746"/>
                  </a:cubicBezTo>
                  <a:cubicBezTo>
                    <a:pt x="1493155" y="1695087"/>
                    <a:pt x="1335632" y="1884195"/>
                    <a:pt x="1166374" y="1989720"/>
                  </a:cubicBezTo>
                  <a:cubicBezTo>
                    <a:pt x="1131253" y="2011500"/>
                    <a:pt x="1095247" y="2031673"/>
                    <a:pt x="1058599" y="205055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84" name="Group 246">
              <a:extLst>
                <a:ext uri="{FF2B5EF4-FFF2-40B4-BE49-F238E27FC236}">
                  <a16:creationId xmlns:a16="http://schemas.microsoft.com/office/drawing/2014/main" id="{8625D01F-1240-45F7-940B-0761845D41B6}"/>
                </a:ext>
              </a:extLst>
            </p:cNvPr>
            <p:cNvGrpSpPr/>
            <p:nvPr/>
          </p:nvGrpSpPr>
          <p:grpSpPr>
            <a:xfrm rot="16200000" flipH="1">
              <a:off x="8684105" y="764619"/>
              <a:ext cx="857425" cy="1698776"/>
              <a:chOff x="8649228" y="336362"/>
              <a:chExt cx="3202165" cy="6344296"/>
            </a:xfrm>
          </p:grpSpPr>
          <p:sp>
            <p:nvSpPr>
              <p:cNvPr id="186" name="Freeform: Shape 247">
                <a:extLst>
                  <a:ext uri="{FF2B5EF4-FFF2-40B4-BE49-F238E27FC236}">
                    <a16:creationId xmlns:a16="http://schemas.microsoft.com/office/drawing/2014/main" id="{722FFA0D-21A3-42E3-8491-092E1A6EB852}"/>
                  </a:ext>
                </a:extLst>
              </p:cNvPr>
              <p:cNvSpPr/>
              <p:nvPr/>
            </p:nvSpPr>
            <p:spPr>
              <a:xfrm>
                <a:off x="8688116" y="336362"/>
                <a:ext cx="3163277" cy="6344296"/>
              </a:xfrm>
              <a:custGeom>
                <a:avLst/>
                <a:gdLst>
                  <a:gd name="connsiteX0" fmla="*/ 2735492 w 3163276"/>
                  <a:gd name="connsiteY0" fmla="*/ 6344296 h 6344296"/>
                  <a:gd name="connsiteX1" fmla="*/ 427705 w 3163276"/>
                  <a:gd name="connsiteY1" fmla="*/ 6344296 h 6344296"/>
                  <a:gd name="connsiteX2" fmla="*/ 0 w 3163276"/>
                  <a:gd name="connsiteY2" fmla="*/ 5916591 h 6344296"/>
                  <a:gd name="connsiteX3" fmla="*/ 0 w 3163276"/>
                  <a:gd name="connsiteY3" fmla="*/ 427705 h 6344296"/>
                  <a:gd name="connsiteX4" fmla="*/ 427705 w 3163276"/>
                  <a:gd name="connsiteY4" fmla="*/ 0 h 6344296"/>
                  <a:gd name="connsiteX5" fmla="*/ 2735571 w 3163276"/>
                  <a:gd name="connsiteY5" fmla="*/ 0 h 6344296"/>
                  <a:gd name="connsiteX6" fmla="*/ 3163277 w 3163276"/>
                  <a:gd name="connsiteY6" fmla="*/ 427705 h 6344296"/>
                  <a:gd name="connsiteX7" fmla="*/ 3163277 w 3163276"/>
                  <a:gd name="connsiteY7" fmla="*/ 5916591 h 6344296"/>
                  <a:gd name="connsiteX8" fmla="*/ 2735492 w 3163276"/>
                  <a:gd name="connsiteY8" fmla="*/ 6344296 h 6344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3276" h="6344296">
                    <a:moveTo>
                      <a:pt x="2735492" y="6344296"/>
                    </a:moveTo>
                    <a:lnTo>
                      <a:pt x="427705" y="6344296"/>
                    </a:lnTo>
                    <a:cubicBezTo>
                      <a:pt x="191517" y="6344296"/>
                      <a:pt x="0" y="6152779"/>
                      <a:pt x="0" y="5916591"/>
                    </a:cubicBezTo>
                    <a:lnTo>
                      <a:pt x="0" y="427705"/>
                    </a:lnTo>
                    <a:cubicBezTo>
                      <a:pt x="0" y="191517"/>
                      <a:pt x="191517" y="0"/>
                      <a:pt x="427705" y="0"/>
                    </a:cubicBezTo>
                    <a:lnTo>
                      <a:pt x="2735571" y="0"/>
                    </a:lnTo>
                    <a:cubicBezTo>
                      <a:pt x="2971760" y="0"/>
                      <a:pt x="3163277" y="191517"/>
                      <a:pt x="3163277" y="427705"/>
                    </a:cubicBezTo>
                    <a:lnTo>
                      <a:pt x="3163277" y="5916591"/>
                    </a:lnTo>
                    <a:cubicBezTo>
                      <a:pt x="3163197" y="6152779"/>
                      <a:pt x="2971680" y="6344296"/>
                      <a:pt x="2735492" y="6344296"/>
                    </a:cubicBezTo>
                    <a:close/>
                  </a:path>
                </a:pathLst>
              </a:custGeom>
              <a:solidFill>
                <a:srgbClr val="537EC0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248">
                <a:extLst>
                  <a:ext uri="{FF2B5EF4-FFF2-40B4-BE49-F238E27FC236}">
                    <a16:creationId xmlns:a16="http://schemas.microsoft.com/office/drawing/2014/main" id="{C4E5FF61-DDFC-482D-9C0B-6737F904043E}"/>
                  </a:ext>
                </a:extLst>
              </p:cNvPr>
              <p:cNvSpPr/>
              <p:nvPr/>
            </p:nvSpPr>
            <p:spPr>
              <a:xfrm>
                <a:off x="8857422" y="502455"/>
                <a:ext cx="2824676" cy="6012113"/>
              </a:xfrm>
              <a:custGeom>
                <a:avLst/>
                <a:gdLst>
                  <a:gd name="connsiteX0" fmla="*/ 2505165 w 2824676"/>
                  <a:gd name="connsiteY0" fmla="*/ 6012112 h 6012111"/>
                  <a:gd name="connsiteX1" fmla="*/ 319512 w 2824676"/>
                  <a:gd name="connsiteY1" fmla="*/ 6012112 h 6012111"/>
                  <a:gd name="connsiteX2" fmla="*/ 0 w 2824676"/>
                  <a:gd name="connsiteY2" fmla="*/ 5692600 h 6012111"/>
                  <a:gd name="connsiteX3" fmla="*/ 0 w 2824676"/>
                  <a:gd name="connsiteY3" fmla="*/ 319512 h 6012111"/>
                  <a:gd name="connsiteX4" fmla="*/ 319512 w 2824676"/>
                  <a:gd name="connsiteY4" fmla="*/ 0 h 6012111"/>
                  <a:gd name="connsiteX5" fmla="*/ 2505165 w 2824676"/>
                  <a:gd name="connsiteY5" fmla="*/ 0 h 6012111"/>
                  <a:gd name="connsiteX6" fmla="*/ 2824677 w 2824676"/>
                  <a:gd name="connsiteY6" fmla="*/ 319512 h 6012111"/>
                  <a:gd name="connsiteX7" fmla="*/ 2824677 w 2824676"/>
                  <a:gd name="connsiteY7" fmla="*/ 5692600 h 6012111"/>
                  <a:gd name="connsiteX8" fmla="*/ 2505165 w 2824676"/>
                  <a:gd name="connsiteY8" fmla="*/ 6012112 h 60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4676" h="6012111">
                    <a:moveTo>
                      <a:pt x="2505165" y="6012112"/>
                    </a:moveTo>
                    <a:lnTo>
                      <a:pt x="319512" y="6012112"/>
                    </a:lnTo>
                    <a:cubicBezTo>
                      <a:pt x="143044" y="6012112"/>
                      <a:pt x="0" y="5869068"/>
                      <a:pt x="0" y="5692600"/>
                    </a:cubicBezTo>
                    <a:lnTo>
                      <a:pt x="0" y="319512"/>
                    </a:lnTo>
                    <a:cubicBezTo>
                      <a:pt x="0" y="143044"/>
                      <a:pt x="143044" y="0"/>
                      <a:pt x="319512" y="0"/>
                    </a:cubicBezTo>
                    <a:lnTo>
                      <a:pt x="2505165" y="0"/>
                    </a:lnTo>
                    <a:cubicBezTo>
                      <a:pt x="2681633" y="0"/>
                      <a:pt x="2824677" y="143044"/>
                      <a:pt x="2824677" y="319512"/>
                    </a:cubicBezTo>
                    <a:lnTo>
                      <a:pt x="2824677" y="5692600"/>
                    </a:lnTo>
                    <a:cubicBezTo>
                      <a:pt x="2824677" y="5869068"/>
                      <a:pt x="2681633" y="6012112"/>
                      <a:pt x="2505165" y="6012112"/>
                    </a:cubicBezTo>
                    <a:close/>
                  </a:path>
                </a:pathLst>
              </a:custGeom>
              <a:solidFill>
                <a:srgbClr val="C7D2E7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249">
                <a:extLst>
                  <a:ext uri="{FF2B5EF4-FFF2-40B4-BE49-F238E27FC236}">
                    <a16:creationId xmlns:a16="http://schemas.microsoft.com/office/drawing/2014/main" id="{E8A1078C-8A73-49C4-85F9-F9586B7493E7}"/>
                  </a:ext>
                </a:extLst>
              </p:cNvPr>
              <p:cNvSpPr/>
              <p:nvPr/>
            </p:nvSpPr>
            <p:spPr>
              <a:xfrm>
                <a:off x="9482659" y="443288"/>
                <a:ext cx="1574192" cy="285136"/>
              </a:xfrm>
              <a:custGeom>
                <a:avLst/>
                <a:gdLst>
                  <a:gd name="connsiteX0" fmla="*/ 1462039 w 1574192"/>
                  <a:gd name="connsiteY0" fmla="*/ 285137 h 285136"/>
                  <a:gd name="connsiteX1" fmla="*/ 112154 w 1574192"/>
                  <a:gd name="connsiteY1" fmla="*/ 285137 h 285136"/>
                  <a:gd name="connsiteX2" fmla="*/ 0 w 1574192"/>
                  <a:gd name="connsiteY2" fmla="*/ 172983 h 285136"/>
                  <a:gd name="connsiteX3" fmla="*/ 0 w 1574192"/>
                  <a:gd name="connsiteY3" fmla="*/ 4435 h 285136"/>
                  <a:gd name="connsiteX4" fmla="*/ 4435 w 1574192"/>
                  <a:gd name="connsiteY4" fmla="*/ 0 h 285136"/>
                  <a:gd name="connsiteX5" fmla="*/ 1569758 w 1574192"/>
                  <a:gd name="connsiteY5" fmla="*/ 0 h 285136"/>
                  <a:gd name="connsiteX6" fmla="*/ 1574193 w 1574192"/>
                  <a:gd name="connsiteY6" fmla="*/ 4435 h 285136"/>
                  <a:gd name="connsiteX7" fmla="*/ 1574193 w 1574192"/>
                  <a:gd name="connsiteY7" fmla="*/ 172983 h 285136"/>
                  <a:gd name="connsiteX8" fmla="*/ 1462039 w 1574192"/>
                  <a:gd name="connsiteY8" fmla="*/ 285137 h 28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192" h="285136">
                    <a:moveTo>
                      <a:pt x="1462039" y="285137"/>
                    </a:moveTo>
                    <a:lnTo>
                      <a:pt x="112154" y="285137"/>
                    </a:lnTo>
                    <a:cubicBezTo>
                      <a:pt x="50216" y="285137"/>
                      <a:pt x="0" y="234921"/>
                      <a:pt x="0" y="172983"/>
                    </a:cubicBezTo>
                    <a:lnTo>
                      <a:pt x="0" y="4435"/>
                    </a:lnTo>
                    <a:cubicBezTo>
                      <a:pt x="0" y="1980"/>
                      <a:pt x="1980" y="0"/>
                      <a:pt x="4435" y="0"/>
                    </a:cubicBezTo>
                    <a:lnTo>
                      <a:pt x="1569758" y="0"/>
                    </a:lnTo>
                    <a:cubicBezTo>
                      <a:pt x="1572213" y="0"/>
                      <a:pt x="1574193" y="1980"/>
                      <a:pt x="1574193" y="4435"/>
                    </a:cubicBezTo>
                    <a:lnTo>
                      <a:pt x="1574193" y="172983"/>
                    </a:lnTo>
                    <a:cubicBezTo>
                      <a:pt x="1574193" y="234921"/>
                      <a:pt x="1523977" y="285137"/>
                      <a:pt x="1462039" y="285137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250">
                <a:extLst>
                  <a:ext uri="{FF2B5EF4-FFF2-40B4-BE49-F238E27FC236}">
                    <a16:creationId xmlns:a16="http://schemas.microsoft.com/office/drawing/2014/main" id="{962F045F-A4A5-485A-AD41-55CBE89C43F7}"/>
                  </a:ext>
                </a:extLst>
              </p:cNvPr>
              <p:cNvSpPr/>
              <p:nvPr/>
            </p:nvSpPr>
            <p:spPr>
              <a:xfrm>
                <a:off x="8649228" y="1134306"/>
                <a:ext cx="38889" cy="235000"/>
              </a:xfrm>
              <a:custGeom>
                <a:avLst/>
                <a:gdLst>
                  <a:gd name="connsiteX0" fmla="*/ 0 w 38889"/>
                  <a:gd name="connsiteY0" fmla="*/ 211793 h 235000"/>
                  <a:gd name="connsiteX1" fmla="*/ 0 w 38889"/>
                  <a:gd name="connsiteY1" fmla="*/ 23207 h 235000"/>
                  <a:gd name="connsiteX2" fmla="*/ 23207 w 38889"/>
                  <a:gd name="connsiteY2" fmla="*/ 0 h 235000"/>
                  <a:gd name="connsiteX3" fmla="*/ 31048 w 38889"/>
                  <a:gd name="connsiteY3" fmla="*/ 0 h 235000"/>
                  <a:gd name="connsiteX4" fmla="*/ 38889 w 38889"/>
                  <a:gd name="connsiteY4" fmla="*/ 7841 h 235000"/>
                  <a:gd name="connsiteX5" fmla="*/ 38889 w 38889"/>
                  <a:gd name="connsiteY5" fmla="*/ 227159 h 235000"/>
                  <a:gd name="connsiteX6" fmla="*/ 31048 w 38889"/>
                  <a:gd name="connsiteY6" fmla="*/ 235000 h 235000"/>
                  <a:gd name="connsiteX7" fmla="*/ 23207 w 38889"/>
                  <a:gd name="connsiteY7" fmla="*/ 235000 h 235000"/>
                  <a:gd name="connsiteX8" fmla="*/ 0 w 38889"/>
                  <a:gd name="connsiteY8" fmla="*/ 211793 h 2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89" h="235000">
                    <a:moveTo>
                      <a:pt x="0" y="211793"/>
                    </a:moveTo>
                    <a:lnTo>
                      <a:pt x="0" y="23207"/>
                    </a:lnTo>
                    <a:cubicBezTo>
                      <a:pt x="0" y="10376"/>
                      <a:pt x="10376" y="0"/>
                      <a:pt x="23207" y="0"/>
                    </a:cubicBezTo>
                    <a:lnTo>
                      <a:pt x="31048" y="0"/>
                    </a:lnTo>
                    <a:cubicBezTo>
                      <a:pt x="35404" y="0"/>
                      <a:pt x="38889" y="3485"/>
                      <a:pt x="38889" y="7841"/>
                    </a:cubicBezTo>
                    <a:lnTo>
                      <a:pt x="38889" y="227159"/>
                    </a:lnTo>
                    <a:cubicBezTo>
                      <a:pt x="38889" y="231515"/>
                      <a:pt x="35404" y="235000"/>
                      <a:pt x="31048" y="235000"/>
                    </a:cubicBezTo>
                    <a:lnTo>
                      <a:pt x="23207" y="235000"/>
                    </a:lnTo>
                    <a:cubicBezTo>
                      <a:pt x="10376" y="235000"/>
                      <a:pt x="0" y="224545"/>
                      <a:pt x="0" y="211793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51">
                <a:extLst>
                  <a:ext uri="{FF2B5EF4-FFF2-40B4-BE49-F238E27FC236}">
                    <a16:creationId xmlns:a16="http://schemas.microsoft.com/office/drawing/2014/main" id="{7E506A9F-3415-40C7-8DEF-7AB101C06694}"/>
                  </a:ext>
                </a:extLst>
              </p:cNvPr>
              <p:cNvSpPr/>
              <p:nvPr/>
            </p:nvSpPr>
            <p:spPr>
              <a:xfrm>
                <a:off x="8649228" y="2184561"/>
                <a:ext cx="38810" cy="460416"/>
              </a:xfrm>
              <a:custGeom>
                <a:avLst/>
                <a:gdLst>
                  <a:gd name="connsiteX0" fmla="*/ 0 w 38810"/>
                  <a:gd name="connsiteY0" fmla="*/ 434755 h 460416"/>
                  <a:gd name="connsiteX1" fmla="*/ 0 w 38810"/>
                  <a:gd name="connsiteY1" fmla="*/ 25583 h 460416"/>
                  <a:gd name="connsiteX2" fmla="*/ 25583 w 38810"/>
                  <a:gd name="connsiteY2" fmla="*/ 0 h 460416"/>
                  <a:gd name="connsiteX3" fmla="*/ 28514 w 38810"/>
                  <a:gd name="connsiteY3" fmla="*/ 0 h 460416"/>
                  <a:gd name="connsiteX4" fmla="*/ 38810 w 38810"/>
                  <a:gd name="connsiteY4" fmla="*/ 10297 h 460416"/>
                  <a:gd name="connsiteX5" fmla="*/ 38810 w 38810"/>
                  <a:gd name="connsiteY5" fmla="*/ 450120 h 460416"/>
                  <a:gd name="connsiteX6" fmla="*/ 28514 w 38810"/>
                  <a:gd name="connsiteY6" fmla="*/ 460417 h 460416"/>
                  <a:gd name="connsiteX7" fmla="*/ 25583 w 38810"/>
                  <a:gd name="connsiteY7" fmla="*/ 460417 h 460416"/>
                  <a:gd name="connsiteX8" fmla="*/ 0 w 38810"/>
                  <a:gd name="connsiteY8" fmla="*/ 434755 h 46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810" h="460416">
                    <a:moveTo>
                      <a:pt x="0" y="434755"/>
                    </a:moveTo>
                    <a:lnTo>
                      <a:pt x="0" y="25583"/>
                    </a:lnTo>
                    <a:cubicBezTo>
                      <a:pt x="0" y="11405"/>
                      <a:pt x="11485" y="0"/>
                      <a:pt x="25583" y="0"/>
                    </a:cubicBezTo>
                    <a:lnTo>
                      <a:pt x="28514" y="0"/>
                    </a:lnTo>
                    <a:cubicBezTo>
                      <a:pt x="34216" y="0"/>
                      <a:pt x="38810" y="4594"/>
                      <a:pt x="38810" y="10297"/>
                    </a:cubicBezTo>
                    <a:lnTo>
                      <a:pt x="38810" y="450120"/>
                    </a:lnTo>
                    <a:cubicBezTo>
                      <a:pt x="38810" y="455823"/>
                      <a:pt x="34216" y="460417"/>
                      <a:pt x="28514" y="460417"/>
                    </a:cubicBezTo>
                    <a:lnTo>
                      <a:pt x="25583" y="460417"/>
                    </a:lnTo>
                    <a:cubicBezTo>
                      <a:pt x="11485" y="460417"/>
                      <a:pt x="0" y="448932"/>
                      <a:pt x="0" y="434755"/>
                    </a:cubicBezTo>
                    <a:close/>
                  </a:path>
                </a:pathLst>
              </a:custGeom>
              <a:solidFill>
                <a:srgbClr val="4F76BA"/>
              </a:solidFill>
              <a:ln w="7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1" name="Group 252">
                <a:extLst>
                  <a:ext uri="{FF2B5EF4-FFF2-40B4-BE49-F238E27FC236}">
                    <a16:creationId xmlns:a16="http://schemas.microsoft.com/office/drawing/2014/main" id="{440CFAB8-6B3A-4DAE-BADF-280C3D1BBF1A}"/>
                  </a:ext>
                </a:extLst>
              </p:cNvPr>
              <p:cNvGrpSpPr/>
              <p:nvPr/>
            </p:nvGrpSpPr>
            <p:grpSpPr>
              <a:xfrm>
                <a:off x="9957333" y="558847"/>
                <a:ext cx="624845" cy="109460"/>
                <a:chOff x="9998875" y="558847"/>
                <a:chExt cx="624845" cy="109460"/>
              </a:xfrm>
            </p:grpSpPr>
            <p:sp>
              <p:nvSpPr>
                <p:cNvPr id="192" name="Freeform: Shape 253">
                  <a:extLst>
                    <a:ext uri="{FF2B5EF4-FFF2-40B4-BE49-F238E27FC236}">
                      <a16:creationId xmlns:a16="http://schemas.microsoft.com/office/drawing/2014/main" id="{96D469BE-293F-4EB8-A34F-9A697F180BC1}"/>
                    </a:ext>
                  </a:extLst>
                </p:cNvPr>
                <p:cNvSpPr/>
                <p:nvPr/>
              </p:nvSpPr>
              <p:spPr>
                <a:xfrm>
                  <a:off x="9998875" y="590054"/>
                  <a:ext cx="442595" cy="47047"/>
                </a:xfrm>
                <a:custGeom>
                  <a:avLst/>
                  <a:gdLst>
                    <a:gd name="connsiteX0" fmla="*/ 419072 w 442595"/>
                    <a:gd name="connsiteY0" fmla="*/ 47048 h 47047"/>
                    <a:gd name="connsiteX1" fmla="*/ 23524 w 442595"/>
                    <a:gd name="connsiteY1" fmla="*/ 47048 h 47047"/>
                    <a:gd name="connsiteX2" fmla="*/ 0 w 442595"/>
                    <a:gd name="connsiteY2" fmla="*/ 23524 h 47047"/>
                    <a:gd name="connsiteX3" fmla="*/ 0 w 442595"/>
                    <a:gd name="connsiteY3" fmla="*/ 23524 h 47047"/>
                    <a:gd name="connsiteX4" fmla="*/ 23524 w 442595"/>
                    <a:gd name="connsiteY4" fmla="*/ 0 h 47047"/>
                    <a:gd name="connsiteX5" fmla="*/ 419072 w 442595"/>
                    <a:gd name="connsiteY5" fmla="*/ 0 h 47047"/>
                    <a:gd name="connsiteX6" fmla="*/ 442596 w 442595"/>
                    <a:gd name="connsiteY6" fmla="*/ 23524 h 47047"/>
                    <a:gd name="connsiteX7" fmla="*/ 442596 w 442595"/>
                    <a:gd name="connsiteY7" fmla="*/ 23524 h 47047"/>
                    <a:gd name="connsiteX8" fmla="*/ 419072 w 442595"/>
                    <a:gd name="connsiteY8" fmla="*/ 47048 h 4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95" h="47047">
                      <a:moveTo>
                        <a:pt x="419072" y="47048"/>
                      </a:moveTo>
                      <a:lnTo>
                        <a:pt x="23524" y="47048"/>
                      </a:lnTo>
                      <a:cubicBezTo>
                        <a:pt x="10534" y="47048"/>
                        <a:pt x="0" y="36513"/>
                        <a:pt x="0" y="23524"/>
                      </a:cubicBezTo>
                      <a:lnTo>
                        <a:pt x="0" y="23524"/>
                      </a:lnTo>
                      <a:cubicBezTo>
                        <a:pt x="0" y="10534"/>
                        <a:pt x="10534" y="0"/>
                        <a:pt x="23524" y="0"/>
                      </a:cubicBezTo>
                      <a:lnTo>
                        <a:pt x="419072" y="0"/>
                      </a:lnTo>
                      <a:cubicBezTo>
                        <a:pt x="432062" y="0"/>
                        <a:pt x="442596" y="10534"/>
                        <a:pt x="442596" y="23524"/>
                      </a:cubicBezTo>
                      <a:lnTo>
                        <a:pt x="442596" y="23524"/>
                      </a:lnTo>
                      <a:cubicBezTo>
                        <a:pt x="442596" y="36513"/>
                        <a:pt x="432062" y="47048"/>
                        <a:pt x="419072" y="47048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254">
                  <a:extLst>
                    <a:ext uri="{FF2B5EF4-FFF2-40B4-BE49-F238E27FC236}">
                      <a16:creationId xmlns:a16="http://schemas.microsoft.com/office/drawing/2014/main" id="{248DFA2B-89BB-4EB0-9576-C0930BC8CC97}"/>
                    </a:ext>
                  </a:extLst>
                </p:cNvPr>
                <p:cNvSpPr/>
                <p:nvPr/>
              </p:nvSpPr>
              <p:spPr>
                <a:xfrm>
                  <a:off x="10514260" y="558847"/>
                  <a:ext cx="109460" cy="109460"/>
                </a:xfrm>
                <a:custGeom>
                  <a:avLst/>
                  <a:gdLst>
                    <a:gd name="connsiteX0" fmla="*/ 109461 w 109460"/>
                    <a:gd name="connsiteY0" fmla="*/ 54730 h 109460"/>
                    <a:gd name="connsiteX1" fmla="*/ 54730 w 109460"/>
                    <a:gd name="connsiteY1" fmla="*/ 109461 h 109460"/>
                    <a:gd name="connsiteX2" fmla="*/ 0 w 109460"/>
                    <a:gd name="connsiteY2" fmla="*/ 54730 h 109460"/>
                    <a:gd name="connsiteX3" fmla="*/ 54730 w 109460"/>
                    <a:gd name="connsiteY3" fmla="*/ 0 h 109460"/>
                    <a:gd name="connsiteX4" fmla="*/ 109461 w 109460"/>
                    <a:gd name="connsiteY4" fmla="*/ 54730 h 10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60" h="109460">
                      <a:moveTo>
                        <a:pt x="109461" y="54730"/>
                      </a:moveTo>
                      <a:cubicBezTo>
                        <a:pt x="109461" y="84957"/>
                        <a:pt x="84957" y="109461"/>
                        <a:pt x="54730" y="109461"/>
                      </a:cubicBezTo>
                      <a:cubicBezTo>
                        <a:pt x="24504" y="109461"/>
                        <a:pt x="0" y="84957"/>
                        <a:pt x="0" y="54730"/>
                      </a:cubicBezTo>
                      <a:cubicBezTo>
                        <a:pt x="0" y="24504"/>
                        <a:pt x="24504" y="0"/>
                        <a:pt x="54730" y="0"/>
                      </a:cubicBezTo>
                      <a:cubicBezTo>
                        <a:pt x="84957" y="0"/>
                        <a:pt x="109461" y="24504"/>
                        <a:pt x="109461" y="54730"/>
                      </a:cubicBezTo>
                      <a:close/>
                    </a:path>
                  </a:pathLst>
                </a:custGeom>
                <a:solidFill>
                  <a:srgbClr val="2E3192"/>
                </a:solidFill>
                <a:ln w="78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3828D962-A90E-4C89-9E63-66079B9993D1}"/>
                </a:ext>
              </a:extLst>
            </p:cNvPr>
            <p:cNvSpPr/>
            <p:nvPr/>
          </p:nvSpPr>
          <p:spPr>
            <a:xfrm rot="16200000" flipH="1">
              <a:off x="8966622" y="1559432"/>
              <a:ext cx="342910" cy="920570"/>
            </a:xfrm>
            <a:custGeom>
              <a:avLst/>
              <a:gdLst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2756 w 1039828"/>
                <a:gd name="connsiteY6" fmla="*/ 1465422 h 1620643"/>
                <a:gd name="connsiteX7" fmla="*/ 448621 w 1039828"/>
                <a:gd name="connsiteY7" fmla="*/ 1465341 h 1620643"/>
                <a:gd name="connsiteX8" fmla="*/ 485269 w 1039828"/>
                <a:gd name="connsiteY8" fmla="*/ 1433756 h 1620643"/>
                <a:gd name="connsiteX9" fmla="*/ 514202 w 1039828"/>
                <a:gd name="connsiteY9" fmla="*/ 1382883 h 1620643"/>
                <a:gd name="connsiteX10" fmla="*/ 587016 w 1039828"/>
                <a:gd name="connsiteY10" fmla="*/ 1309907 h 1620643"/>
                <a:gd name="connsiteX11" fmla="*/ 587499 w 1039828"/>
                <a:gd name="connsiteY11" fmla="*/ 1265383 h 1620643"/>
                <a:gd name="connsiteX12" fmla="*/ 528588 w 1039828"/>
                <a:gd name="connsiteY12" fmla="*/ 1206794 h 1620643"/>
                <a:gd name="connsiteX13" fmla="*/ 491538 w 1039828"/>
                <a:gd name="connsiteY13" fmla="*/ 1152143 h 1620643"/>
                <a:gd name="connsiteX14" fmla="*/ 511550 w 1039828"/>
                <a:gd name="connsiteY14" fmla="*/ 1045975 h 1620643"/>
                <a:gd name="connsiteX15" fmla="*/ 582114 w 1039828"/>
                <a:gd name="connsiteY15" fmla="*/ 975411 h 1620643"/>
                <a:gd name="connsiteX16" fmla="*/ 580185 w 1039828"/>
                <a:gd name="connsiteY16" fmla="*/ 943022 h 1620643"/>
                <a:gd name="connsiteX17" fmla="*/ 482456 w 1039828"/>
                <a:gd name="connsiteY17" fmla="*/ 848026 h 1620643"/>
                <a:gd name="connsiteX18" fmla="*/ 445326 w 1039828"/>
                <a:gd name="connsiteY18" fmla="*/ 793455 h 1620643"/>
                <a:gd name="connsiteX19" fmla="*/ 459390 w 1039828"/>
                <a:gd name="connsiteY19" fmla="*/ 694280 h 1620643"/>
                <a:gd name="connsiteX20" fmla="*/ 672368 w 1039828"/>
                <a:gd name="connsiteY20" fmla="*/ 479373 h 1620643"/>
                <a:gd name="connsiteX21" fmla="*/ 684504 w 1039828"/>
                <a:gd name="connsiteY21" fmla="*/ 475595 h 1620643"/>
                <a:gd name="connsiteX22" fmla="*/ 745263 w 1039828"/>
                <a:gd name="connsiteY22" fmla="*/ 409934 h 1620643"/>
                <a:gd name="connsiteX23" fmla="*/ 771865 w 1039828"/>
                <a:gd name="connsiteY23" fmla="*/ 376822 h 1620643"/>
                <a:gd name="connsiteX24" fmla="*/ 772749 w 1039828"/>
                <a:gd name="connsiteY24" fmla="*/ 9454 h 1620643"/>
                <a:gd name="connsiteX25" fmla="*/ 846368 w 1039828"/>
                <a:gd name="connsiteY25" fmla="*/ 2623 h 1620643"/>
                <a:gd name="connsiteX26" fmla="*/ 948035 w 1039828"/>
                <a:gd name="connsiteY26" fmla="*/ 78411 h 1620643"/>
                <a:gd name="connsiteX27" fmla="*/ 1005820 w 1039828"/>
                <a:gd name="connsiteY27" fmla="*/ 153154 h 1620643"/>
                <a:gd name="connsiteX28" fmla="*/ 990952 w 1039828"/>
                <a:gd name="connsiteY28" fmla="*/ 237944 h 1620643"/>
                <a:gd name="connsiteX29" fmla="*/ 882453 w 1039828"/>
                <a:gd name="connsiteY29" fmla="*/ 346523 h 1620643"/>
                <a:gd name="connsiteX30" fmla="*/ 865415 w 1039828"/>
                <a:gd name="connsiteY30" fmla="*/ 369508 h 1620643"/>
                <a:gd name="connsiteX31" fmla="*/ 868951 w 1039828"/>
                <a:gd name="connsiteY31" fmla="*/ 417971 h 1620643"/>
                <a:gd name="connsiteX32" fmla="*/ 990148 w 1039828"/>
                <a:gd name="connsiteY32" fmla="*/ 581683 h 1620643"/>
                <a:gd name="connsiteX33" fmla="*/ 977851 w 1039828"/>
                <a:gd name="connsiteY33" fmla="*/ 662293 h 1620643"/>
                <a:gd name="connsiteX34" fmla="*/ 900536 w 1039828"/>
                <a:gd name="connsiteY34" fmla="*/ 739206 h 1620643"/>
                <a:gd name="connsiteX35" fmla="*/ 899893 w 1039828"/>
                <a:gd name="connsiteY35" fmla="*/ 784856 h 1620643"/>
                <a:gd name="connsiteX36" fmla="*/ 1003248 w 1039828"/>
                <a:gd name="connsiteY36" fmla="*/ 887085 h 1620643"/>
                <a:gd name="connsiteX37" fmla="*/ 1004614 w 1039828"/>
                <a:gd name="connsiteY37" fmla="*/ 1035045 h 1620643"/>
                <a:gd name="connsiteX38" fmla="*/ 871764 w 1039828"/>
                <a:gd name="connsiteY38" fmla="*/ 1168377 h 1620643"/>
                <a:gd name="connsiteX39" fmla="*/ 873050 w 1039828"/>
                <a:gd name="connsiteY39" fmla="*/ 1207999 h 1620643"/>
                <a:gd name="connsiteX40" fmla="*/ 926415 w 1039828"/>
                <a:gd name="connsiteY40" fmla="*/ 1262088 h 1620643"/>
                <a:gd name="connsiteX41" fmla="*/ 933970 w 1039828"/>
                <a:gd name="connsiteY41" fmla="*/ 1370827 h 1620643"/>
                <a:gd name="connsiteX42" fmla="*/ 785046 w 1039828"/>
                <a:gd name="connsiteY42" fmla="*/ 1527306 h 1620643"/>
                <a:gd name="connsiteX43" fmla="*/ 738753 w 1039828"/>
                <a:gd name="connsiteY43" fmla="*/ 1573679 h 1620643"/>
                <a:gd name="connsiteX0" fmla="*/ 738753 w 1039828"/>
                <a:gd name="connsiteY0" fmla="*/ 1573679 h 1620643"/>
                <a:gd name="connsiteX1" fmla="*/ 591035 w 1039828"/>
                <a:gd name="connsiteY1" fmla="*/ 1579385 h 1620643"/>
                <a:gd name="connsiteX2" fmla="*/ 506969 w 1039828"/>
                <a:gd name="connsiteY2" fmla="*/ 1490899 h 1620643"/>
                <a:gd name="connsiteX3" fmla="*/ 471445 w 1039828"/>
                <a:gd name="connsiteY3" fmla="*/ 1480210 h 1620643"/>
                <a:gd name="connsiteX4" fmla="*/ 39702 w 1039828"/>
                <a:gd name="connsiteY4" fmla="*/ 1480451 h 1620643"/>
                <a:gd name="connsiteX5" fmla="*/ 0 w 1039828"/>
                <a:gd name="connsiteY5" fmla="*/ 1478924 h 1620643"/>
                <a:gd name="connsiteX6" fmla="*/ 448621 w 1039828"/>
                <a:gd name="connsiteY6" fmla="*/ 1465341 h 1620643"/>
                <a:gd name="connsiteX7" fmla="*/ 485269 w 1039828"/>
                <a:gd name="connsiteY7" fmla="*/ 1433756 h 1620643"/>
                <a:gd name="connsiteX8" fmla="*/ 514202 w 1039828"/>
                <a:gd name="connsiteY8" fmla="*/ 1382883 h 1620643"/>
                <a:gd name="connsiteX9" fmla="*/ 587016 w 1039828"/>
                <a:gd name="connsiteY9" fmla="*/ 1309907 h 1620643"/>
                <a:gd name="connsiteX10" fmla="*/ 587499 w 1039828"/>
                <a:gd name="connsiteY10" fmla="*/ 1265383 h 1620643"/>
                <a:gd name="connsiteX11" fmla="*/ 528588 w 1039828"/>
                <a:gd name="connsiteY11" fmla="*/ 1206794 h 1620643"/>
                <a:gd name="connsiteX12" fmla="*/ 491538 w 1039828"/>
                <a:gd name="connsiteY12" fmla="*/ 1152143 h 1620643"/>
                <a:gd name="connsiteX13" fmla="*/ 511550 w 1039828"/>
                <a:gd name="connsiteY13" fmla="*/ 1045975 h 1620643"/>
                <a:gd name="connsiteX14" fmla="*/ 582114 w 1039828"/>
                <a:gd name="connsiteY14" fmla="*/ 975411 h 1620643"/>
                <a:gd name="connsiteX15" fmla="*/ 580185 w 1039828"/>
                <a:gd name="connsiteY15" fmla="*/ 943022 h 1620643"/>
                <a:gd name="connsiteX16" fmla="*/ 482456 w 1039828"/>
                <a:gd name="connsiteY16" fmla="*/ 848026 h 1620643"/>
                <a:gd name="connsiteX17" fmla="*/ 445326 w 1039828"/>
                <a:gd name="connsiteY17" fmla="*/ 793455 h 1620643"/>
                <a:gd name="connsiteX18" fmla="*/ 459390 w 1039828"/>
                <a:gd name="connsiteY18" fmla="*/ 694280 h 1620643"/>
                <a:gd name="connsiteX19" fmla="*/ 672368 w 1039828"/>
                <a:gd name="connsiteY19" fmla="*/ 479373 h 1620643"/>
                <a:gd name="connsiteX20" fmla="*/ 684504 w 1039828"/>
                <a:gd name="connsiteY20" fmla="*/ 475595 h 1620643"/>
                <a:gd name="connsiteX21" fmla="*/ 745263 w 1039828"/>
                <a:gd name="connsiteY21" fmla="*/ 409934 h 1620643"/>
                <a:gd name="connsiteX22" fmla="*/ 771865 w 1039828"/>
                <a:gd name="connsiteY22" fmla="*/ 376822 h 1620643"/>
                <a:gd name="connsiteX23" fmla="*/ 772749 w 1039828"/>
                <a:gd name="connsiteY23" fmla="*/ 9454 h 1620643"/>
                <a:gd name="connsiteX24" fmla="*/ 846368 w 1039828"/>
                <a:gd name="connsiteY24" fmla="*/ 2623 h 1620643"/>
                <a:gd name="connsiteX25" fmla="*/ 948035 w 1039828"/>
                <a:gd name="connsiteY25" fmla="*/ 78411 h 1620643"/>
                <a:gd name="connsiteX26" fmla="*/ 1005820 w 1039828"/>
                <a:gd name="connsiteY26" fmla="*/ 153154 h 1620643"/>
                <a:gd name="connsiteX27" fmla="*/ 990952 w 1039828"/>
                <a:gd name="connsiteY27" fmla="*/ 237944 h 1620643"/>
                <a:gd name="connsiteX28" fmla="*/ 882453 w 1039828"/>
                <a:gd name="connsiteY28" fmla="*/ 346523 h 1620643"/>
                <a:gd name="connsiteX29" fmla="*/ 865415 w 1039828"/>
                <a:gd name="connsiteY29" fmla="*/ 369508 h 1620643"/>
                <a:gd name="connsiteX30" fmla="*/ 868951 w 1039828"/>
                <a:gd name="connsiteY30" fmla="*/ 417971 h 1620643"/>
                <a:gd name="connsiteX31" fmla="*/ 990148 w 1039828"/>
                <a:gd name="connsiteY31" fmla="*/ 581683 h 1620643"/>
                <a:gd name="connsiteX32" fmla="*/ 977851 w 1039828"/>
                <a:gd name="connsiteY32" fmla="*/ 662293 h 1620643"/>
                <a:gd name="connsiteX33" fmla="*/ 900536 w 1039828"/>
                <a:gd name="connsiteY33" fmla="*/ 739206 h 1620643"/>
                <a:gd name="connsiteX34" fmla="*/ 899893 w 1039828"/>
                <a:gd name="connsiteY34" fmla="*/ 784856 h 1620643"/>
                <a:gd name="connsiteX35" fmla="*/ 1003248 w 1039828"/>
                <a:gd name="connsiteY35" fmla="*/ 887085 h 1620643"/>
                <a:gd name="connsiteX36" fmla="*/ 1004614 w 1039828"/>
                <a:gd name="connsiteY36" fmla="*/ 1035045 h 1620643"/>
                <a:gd name="connsiteX37" fmla="*/ 871764 w 1039828"/>
                <a:gd name="connsiteY37" fmla="*/ 1168377 h 1620643"/>
                <a:gd name="connsiteX38" fmla="*/ 873050 w 1039828"/>
                <a:gd name="connsiteY38" fmla="*/ 1207999 h 1620643"/>
                <a:gd name="connsiteX39" fmla="*/ 926415 w 1039828"/>
                <a:gd name="connsiteY39" fmla="*/ 1262088 h 1620643"/>
                <a:gd name="connsiteX40" fmla="*/ 933970 w 1039828"/>
                <a:gd name="connsiteY40" fmla="*/ 1370827 h 1620643"/>
                <a:gd name="connsiteX41" fmla="*/ 785046 w 1039828"/>
                <a:gd name="connsiteY41" fmla="*/ 1527306 h 1620643"/>
                <a:gd name="connsiteX42" fmla="*/ 738753 w 1039828"/>
                <a:gd name="connsiteY42" fmla="*/ 1573679 h 1620643"/>
                <a:gd name="connsiteX0" fmla="*/ 699082 w 1000157"/>
                <a:gd name="connsiteY0" fmla="*/ 1573679 h 1620643"/>
                <a:gd name="connsiteX1" fmla="*/ 551364 w 1000157"/>
                <a:gd name="connsiteY1" fmla="*/ 1579385 h 1620643"/>
                <a:gd name="connsiteX2" fmla="*/ 467298 w 1000157"/>
                <a:gd name="connsiteY2" fmla="*/ 1490899 h 1620643"/>
                <a:gd name="connsiteX3" fmla="*/ 431774 w 1000157"/>
                <a:gd name="connsiteY3" fmla="*/ 1480210 h 1620643"/>
                <a:gd name="connsiteX4" fmla="*/ 31 w 1000157"/>
                <a:gd name="connsiteY4" fmla="*/ 1480451 h 1620643"/>
                <a:gd name="connsiteX5" fmla="*/ 408950 w 1000157"/>
                <a:gd name="connsiteY5" fmla="*/ 1465341 h 1620643"/>
                <a:gd name="connsiteX6" fmla="*/ 445598 w 1000157"/>
                <a:gd name="connsiteY6" fmla="*/ 1433756 h 1620643"/>
                <a:gd name="connsiteX7" fmla="*/ 474531 w 1000157"/>
                <a:gd name="connsiteY7" fmla="*/ 1382883 h 1620643"/>
                <a:gd name="connsiteX8" fmla="*/ 547345 w 1000157"/>
                <a:gd name="connsiteY8" fmla="*/ 1309907 h 1620643"/>
                <a:gd name="connsiteX9" fmla="*/ 547828 w 1000157"/>
                <a:gd name="connsiteY9" fmla="*/ 1265383 h 1620643"/>
                <a:gd name="connsiteX10" fmla="*/ 488917 w 1000157"/>
                <a:gd name="connsiteY10" fmla="*/ 1206794 h 1620643"/>
                <a:gd name="connsiteX11" fmla="*/ 451867 w 1000157"/>
                <a:gd name="connsiteY11" fmla="*/ 1152143 h 1620643"/>
                <a:gd name="connsiteX12" fmla="*/ 471879 w 1000157"/>
                <a:gd name="connsiteY12" fmla="*/ 1045975 h 1620643"/>
                <a:gd name="connsiteX13" fmla="*/ 542443 w 1000157"/>
                <a:gd name="connsiteY13" fmla="*/ 975411 h 1620643"/>
                <a:gd name="connsiteX14" fmla="*/ 540514 w 1000157"/>
                <a:gd name="connsiteY14" fmla="*/ 943022 h 1620643"/>
                <a:gd name="connsiteX15" fmla="*/ 442785 w 1000157"/>
                <a:gd name="connsiteY15" fmla="*/ 848026 h 1620643"/>
                <a:gd name="connsiteX16" fmla="*/ 405655 w 1000157"/>
                <a:gd name="connsiteY16" fmla="*/ 793455 h 1620643"/>
                <a:gd name="connsiteX17" fmla="*/ 419719 w 1000157"/>
                <a:gd name="connsiteY17" fmla="*/ 694280 h 1620643"/>
                <a:gd name="connsiteX18" fmla="*/ 632697 w 1000157"/>
                <a:gd name="connsiteY18" fmla="*/ 479373 h 1620643"/>
                <a:gd name="connsiteX19" fmla="*/ 644833 w 1000157"/>
                <a:gd name="connsiteY19" fmla="*/ 475595 h 1620643"/>
                <a:gd name="connsiteX20" fmla="*/ 705592 w 1000157"/>
                <a:gd name="connsiteY20" fmla="*/ 409934 h 1620643"/>
                <a:gd name="connsiteX21" fmla="*/ 732194 w 1000157"/>
                <a:gd name="connsiteY21" fmla="*/ 376822 h 1620643"/>
                <a:gd name="connsiteX22" fmla="*/ 733078 w 1000157"/>
                <a:gd name="connsiteY22" fmla="*/ 9454 h 1620643"/>
                <a:gd name="connsiteX23" fmla="*/ 806697 w 1000157"/>
                <a:gd name="connsiteY23" fmla="*/ 2623 h 1620643"/>
                <a:gd name="connsiteX24" fmla="*/ 908364 w 1000157"/>
                <a:gd name="connsiteY24" fmla="*/ 78411 h 1620643"/>
                <a:gd name="connsiteX25" fmla="*/ 966149 w 1000157"/>
                <a:gd name="connsiteY25" fmla="*/ 153154 h 1620643"/>
                <a:gd name="connsiteX26" fmla="*/ 951281 w 1000157"/>
                <a:gd name="connsiteY26" fmla="*/ 237944 h 1620643"/>
                <a:gd name="connsiteX27" fmla="*/ 842782 w 1000157"/>
                <a:gd name="connsiteY27" fmla="*/ 346523 h 1620643"/>
                <a:gd name="connsiteX28" fmla="*/ 825744 w 1000157"/>
                <a:gd name="connsiteY28" fmla="*/ 369508 h 1620643"/>
                <a:gd name="connsiteX29" fmla="*/ 829280 w 1000157"/>
                <a:gd name="connsiteY29" fmla="*/ 417971 h 1620643"/>
                <a:gd name="connsiteX30" fmla="*/ 950477 w 1000157"/>
                <a:gd name="connsiteY30" fmla="*/ 581683 h 1620643"/>
                <a:gd name="connsiteX31" fmla="*/ 938180 w 1000157"/>
                <a:gd name="connsiteY31" fmla="*/ 662293 h 1620643"/>
                <a:gd name="connsiteX32" fmla="*/ 860865 w 1000157"/>
                <a:gd name="connsiteY32" fmla="*/ 739206 h 1620643"/>
                <a:gd name="connsiteX33" fmla="*/ 860222 w 1000157"/>
                <a:gd name="connsiteY33" fmla="*/ 784856 h 1620643"/>
                <a:gd name="connsiteX34" fmla="*/ 963577 w 1000157"/>
                <a:gd name="connsiteY34" fmla="*/ 887085 h 1620643"/>
                <a:gd name="connsiteX35" fmla="*/ 964943 w 1000157"/>
                <a:gd name="connsiteY35" fmla="*/ 1035045 h 1620643"/>
                <a:gd name="connsiteX36" fmla="*/ 832093 w 1000157"/>
                <a:gd name="connsiteY36" fmla="*/ 1168377 h 1620643"/>
                <a:gd name="connsiteX37" fmla="*/ 833379 w 1000157"/>
                <a:gd name="connsiteY37" fmla="*/ 1207999 h 1620643"/>
                <a:gd name="connsiteX38" fmla="*/ 886744 w 1000157"/>
                <a:gd name="connsiteY38" fmla="*/ 1262088 h 1620643"/>
                <a:gd name="connsiteX39" fmla="*/ 894299 w 1000157"/>
                <a:gd name="connsiteY39" fmla="*/ 1370827 h 1620643"/>
                <a:gd name="connsiteX40" fmla="*/ 745375 w 1000157"/>
                <a:gd name="connsiteY40" fmla="*/ 1527306 h 1620643"/>
                <a:gd name="connsiteX41" fmla="*/ 699082 w 1000157"/>
                <a:gd name="connsiteY41" fmla="*/ 1573679 h 1620643"/>
                <a:gd name="connsiteX0" fmla="*/ 302610 w 603685"/>
                <a:gd name="connsiteY0" fmla="*/ 1573679 h 1620643"/>
                <a:gd name="connsiteX1" fmla="*/ 154892 w 603685"/>
                <a:gd name="connsiteY1" fmla="*/ 1579385 h 1620643"/>
                <a:gd name="connsiteX2" fmla="*/ 70826 w 603685"/>
                <a:gd name="connsiteY2" fmla="*/ 1490899 h 1620643"/>
                <a:gd name="connsiteX3" fmla="*/ 35302 w 603685"/>
                <a:gd name="connsiteY3" fmla="*/ 1480210 h 1620643"/>
                <a:gd name="connsiteX4" fmla="*/ 12478 w 603685"/>
                <a:gd name="connsiteY4" fmla="*/ 1465341 h 1620643"/>
                <a:gd name="connsiteX5" fmla="*/ 49126 w 603685"/>
                <a:gd name="connsiteY5" fmla="*/ 1433756 h 1620643"/>
                <a:gd name="connsiteX6" fmla="*/ 78059 w 603685"/>
                <a:gd name="connsiteY6" fmla="*/ 1382883 h 1620643"/>
                <a:gd name="connsiteX7" fmla="*/ 150873 w 603685"/>
                <a:gd name="connsiteY7" fmla="*/ 1309907 h 1620643"/>
                <a:gd name="connsiteX8" fmla="*/ 151356 w 603685"/>
                <a:gd name="connsiteY8" fmla="*/ 1265383 h 1620643"/>
                <a:gd name="connsiteX9" fmla="*/ 92445 w 603685"/>
                <a:gd name="connsiteY9" fmla="*/ 1206794 h 1620643"/>
                <a:gd name="connsiteX10" fmla="*/ 55395 w 603685"/>
                <a:gd name="connsiteY10" fmla="*/ 1152143 h 1620643"/>
                <a:gd name="connsiteX11" fmla="*/ 75407 w 603685"/>
                <a:gd name="connsiteY11" fmla="*/ 1045975 h 1620643"/>
                <a:gd name="connsiteX12" fmla="*/ 145971 w 603685"/>
                <a:gd name="connsiteY12" fmla="*/ 975411 h 1620643"/>
                <a:gd name="connsiteX13" fmla="*/ 144042 w 603685"/>
                <a:gd name="connsiteY13" fmla="*/ 943022 h 1620643"/>
                <a:gd name="connsiteX14" fmla="*/ 46313 w 603685"/>
                <a:gd name="connsiteY14" fmla="*/ 848026 h 1620643"/>
                <a:gd name="connsiteX15" fmla="*/ 9183 w 603685"/>
                <a:gd name="connsiteY15" fmla="*/ 793455 h 1620643"/>
                <a:gd name="connsiteX16" fmla="*/ 23247 w 603685"/>
                <a:gd name="connsiteY16" fmla="*/ 694280 h 1620643"/>
                <a:gd name="connsiteX17" fmla="*/ 236225 w 603685"/>
                <a:gd name="connsiteY17" fmla="*/ 479373 h 1620643"/>
                <a:gd name="connsiteX18" fmla="*/ 248361 w 603685"/>
                <a:gd name="connsiteY18" fmla="*/ 475595 h 1620643"/>
                <a:gd name="connsiteX19" fmla="*/ 309120 w 603685"/>
                <a:gd name="connsiteY19" fmla="*/ 409934 h 1620643"/>
                <a:gd name="connsiteX20" fmla="*/ 335722 w 603685"/>
                <a:gd name="connsiteY20" fmla="*/ 376822 h 1620643"/>
                <a:gd name="connsiteX21" fmla="*/ 336606 w 603685"/>
                <a:gd name="connsiteY21" fmla="*/ 9454 h 1620643"/>
                <a:gd name="connsiteX22" fmla="*/ 410225 w 603685"/>
                <a:gd name="connsiteY22" fmla="*/ 2623 h 1620643"/>
                <a:gd name="connsiteX23" fmla="*/ 511892 w 603685"/>
                <a:gd name="connsiteY23" fmla="*/ 78411 h 1620643"/>
                <a:gd name="connsiteX24" fmla="*/ 569677 w 603685"/>
                <a:gd name="connsiteY24" fmla="*/ 153154 h 1620643"/>
                <a:gd name="connsiteX25" fmla="*/ 554809 w 603685"/>
                <a:gd name="connsiteY25" fmla="*/ 237944 h 1620643"/>
                <a:gd name="connsiteX26" fmla="*/ 446310 w 603685"/>
                <a:gd name="connsiteY26" fmla="*/ 346523 h 1620643"/>
                <a:gd name="connsiteX27" fmla="*/ 429272 w 603685"/>
                <a:gd name="connsiteY27" fmla="*/ 369508 h 1620643"/>
                <a:gd name="connsiteX28" fmla="*/ 432808 w 603685"/>
                <a:gd name="connsiteY28" fmla="*/ 417971 h 1620643"/>
                <a:gd name="connsiteX29" fmla="*/ 554005 w 603685"/>
                <a:gd name="connsiteY29" fmla="*/ 581683 h 1620643"/>
                <a:gd name="connsiteX30" fmla="*/ 541708 w 603685"/>
                <a:gd name="connsiteY30" fmla="*/ 662293 h 1620643"/>
                <a:gd name="connsiteX31" fmla="*/ 464393 w 603685"/>
                <a:gd name="connsiteY31" fmla="*/ 739206 h 1620643"/>
                <a:gd name="connsiteX32" fmla="*/ 463750 w 603685"/>
                <a:gd name="connsiteY32" fmla="*/ 784856 h 1620643"/>
                <a:gd name="connsiteX33" fmla="*/ 567105 w 603685"/>
                <a:gd name="connsiteY33" fmla="*/ 887085 h 1620643"/>
                <a:gd name="connsiteX34" fmla="*/ 568471 w 603685"/>
                <a:gd name="connsiteY34" fmla="*/ 1035045 h 1620643"/>
                <a:gd name="connsiteX35" fmla="*/ 435621 w 603685"/>
                <a:gd name="connsiteY35" fmla="*/ 1168377 h 1620643"/>
                <a:gd name="connsiteX36" fmla="*/ 436907 w 603685"/>
                <a:gd name="connsiteY36" fmla="*/ 1207999 h 1620643"/>
                <a:gd name="connsiteX37" fmla="*/ 490272 w 603685"/>
                <a:gd name="connsiteY37" fmla="*/ 1262088 h 1620643"/>
                <a:gd name="connsiteX38" fmla="*/ 497827 w 603685"/>
                <a:gd name="connsiteY38" fmla="*/ 1370827 h 1620643"/>
                <a:gd name="connsiteX39" fmla="*/ 348903 w 603685"/>
                <a:gd name="connsiteY39" fmla="*/ 1527306 h 1620643"/>
                <a:gd name="connsiteX40" fmla="*/ 302610 w 603685"/>
                <a:gd name="connsiteY40" fmla="*/ 1573679 h 16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3685" h="1620643">
                  <a:moveTo>
                    <a:pt x="302610" y="1573679"/>
                  </a:moveTo>
                  <a:cubicBezTo>
                    <a:pt x="250210" y="1634197"/>
                    <a:pt x="211472" y="1636367"/>
                    <a:pt x="154892" y="1579385"/>
                  </a:cubicBezTo>
                  <a:cubicBezTo>
                    <a:pt x="126200" y="1550533"/>
                    <a:pt x="92686" y="1526020"/>
                    <a:pt x="70826" y="1490899"/>
                  </a:cubicBezTo>
                  <a:cubicBezTo>
                    <a:pt x="61422" y="1475789"/>
                    <a:pt x="47760" y="1480290"/>
                    <a:pt x="35302" y="1480210"/>
                  </a:cubicBezTo>
                  <a:lnTo>
                    <a:pt x="12478" y="1465341"/>
                  </a:lnTo>
                  <a:cubicBezTo>
                    <a:pt x="86739" y="1457559"/>
                    <a:pt x="50171" y="1462770"/>
                    <a:pt x="49126" y="1433756"/>
                  </a:cubicBezTo>
                  <a:cubicBezTo>
                    <a:pt x="48403" y="1413101"/>
                    <a:pt x="64316" y="1397429"/>
                    <a:pt x="78059" y="1382883"/>
                  </a:cubicBezTo>
                  <a:cubicBezTo>
                    <a:pt x="101687" y="1357888"/>
                    <a:pt x="125959" y="1333616"/>
                    <a:pt x="150873" y="1309907"/>
                  </a:cubicBezTo>
                  <a:cubicBezTo>
                    <a:pt x="167268" y="1294316"/>
                    <a:pt x="168072" y="1281135"/>
                    <a:pt x="151356" y="1265383"/>
                  </a:cubicBezTo>
                  <a:cubicBezTo>
                    <a:pt x="131183" y="1246416"/>
                    <a:pt x="112216" y="1226163"/>
                    <a:pt x="92445" y="1206794"/>
                  </a:cubicBezTo>
                  <a:cubicBezTo>
                    <a:pt x="76371" y="1191041"/>
                    <a:pt x="64075" y="1172798"/>
                    <a:pt x="55395" y="1152143"/>
                  </a:cubicBezTo>
                  <a:cubicBezTo>
                    <a:pt x="38357" y="1111556"/>
                    <a:pt x="44786" y="1077158"/>
                    <a:pt x="75407" y="1045975"/>
                  </a:cubicBezTo>
                  <a:cubicBezTo>
                    <a:pt x="98714" y="1022266"/>
                    <a:pt x="122262" y="998798"/>
                    <a:pt x="145971" y="975411"/>
                  </a:cubicBezTo>
                  <a:cubicBezTo>
                    <a:pt x="158187" y="963356"/>
                    <a:pt x="157785" y="954435"/>
                    <a:pt x="144042" y="943022"/>
                  </a:cubicBezTo>
                  <a:cubicBezTo>
                    <a:pt x="109001" y="914009"/>
                    <a:pt x="79023" y="879531"/>
                    <a:pt x="46313" y="848026"/>
                  </a:cubicBezTo>
                  <a:cubicBezTo>
                    <a:pt x="30079" y="832354"/>
                    <a:pt x="17621" y="814191"/>
                    <a:pt x="9183" y="793455"/>
                  </a:cubicBezTo>
                  <a:cubicBezTo>
                    <a:pt x="-5364" y="757771"/>
                    <a:pt x="-3998" y="723373"/>
                    <a:pt x="23247" y="694280"/>
                  </a:cubicBezTo>
                  <a:cubicBezTo>
                    <a:pt x="92204" y="620662"/>
                    <a:pt x="165500" y="551303"/>
                    <a:pt x="236225" y="479373"/>
                  </a:cubicBezTo>
                  <a:cubicBezTo>
                    <a:pt x="239440" y="476078"/>
                    <a:pt x="243619" y="474792"/>
                    <a:pt x="248361" y="475595"/>
                  </a:cubicBezTo>
                  <a:cubicBezTo>
                    <a:pt x="271347" y="456226"/>
                    <a:pt x="297145" y="439510"/>
                    <a:pt x="309120" y="409934"/>
                  </a:cubicBezTo>
                  <a:cubicBezTo>
                    <a:pt x="336365" y="413550"/>
                    <a:pt x="335722" y="395950"/>
                    <a:pt x="335722" y="376822"/>
                  </a:cubicBezTo>
                  <a:cubicBezTo>
                    <a:pt x="335722" y="254339"/>
                    <a:pt x="336285" y="131937"/>
                    <a:pt x="336606" y="9454"/>
                  </a:cubicBezTo>
                  <a:cubicBezTo>
                    <a:pt x="361601" y="16446"/>
                    <a:pt x="381452" y="-7745"/>
                    <a:pt x="410225" y="2623"/>
                  </a:cubicBezTo>
                  <a:cubicBezTo>
                    <a:pt x="453142" y="18134"/>
                    <a:pt x="480708" y="49880"/>
                    <a:pt x="511892" y="78411"/>
                  </a:cubicBezTo>
                  <a:cubicBezTo>
                    <a:pt x="535279" y="99789"/>
                    <a:pt x="560917" y="120283"/>
                    <a:pt x="569677" y="153154"/>
                  </a:cubicBezTo>
                  <a:cubicBezTo>
                    <a:pt x="577714" y="183534"/>
                    <a:pt x="583099" y="212547"/>
                    <a:pt x="554809" y="237944"/>
                  </a:cubicBezTo>
                  <a:cubicBezTo>
                    <a:pt x="516714" y="272101"/>
                    <a:pt x="487379" y="315098"/>
                    <a:pt x="446310" y="346523"/>
                  </a:cubicBezTo>
                  <a:cubicBezTo>
                    <a:pt x="439318" y="351907"/>
                    <a:pt x="429111" y="357613"/>
                    <a:pt x="429272" y="369508"/>
                  </a:cubicBezTo>
                  <a:cubicBezTo>
                    <a:pt x="398008" y="388395"/>
                    <a:pt x="423566" y="400611"/>
                    <a:pt x="432808" y="417971"/>
                  </a:cubicBezTo>
                  <a:cubicBezTo>
                    <a:pt x="465277" y="478649"/>
                    <a:pt x="527403" y="517146"/>
                    <a:pt x="554005" y="581683"/>
                  </a:cubicBezTo>
                  <a:cubicBezTo>
                    <a:pt x="566060" y="610857"/>
                    <a:pt x="567748" y="638021"/>
                    <a:pt x="541708" y="662293"/>
                  </a:cubicBezTo>
                  <a:cubicBezTo>
                    <a:pt x="515106" y="687047"/>
                    <a:pt x="491156" y="714613"/>
                    <a:pt x="464393" y="739206"/>
                  </a:cubicBezTo>
                  <a:cubicBezTo>
                    <a:pt x="446552" y="755601"/>
                    <a:pt x="443337" y="766612"/>
                    <a:pt x="463750" y="784856"/>
                  </a:cubicBezTo>
                  <a:cubicBezTo>
                    <a:pt x="499836" y="817164"/>
                    <a:pt x="532948" y="852687"/>
                    <a:pt x="567105" y="887085"/>
                  </a:cubicBezTo>
                  <a:cubicBezTo>
                    <a:pt x="615487" y="935869"/>
                    <a:pt x="615809" y="987627"/>
                    <a:pt x="568471" y="1035045"/>
                  </a:cubicBezTo>
                  <a:lnTo>
                    <a:pt x="435621" y="1168377"/>
                  </a:lnTo>
                  <a:cubicBezTo>
                    <a:pt x="420914" y="1182924"/>
                    <a:pt x="424530" y="1195381"/>
                    <a:pt x="436907" y="1207999"/>
                  </a:cubicBezTo>
                  <a:cubicBezTo>
                    <a:pt x="454588" y="1226163"/>
                    <a:pt x="472511" y="1244005"/>
                    <a:pt x="490272" y="1262088"/>
                  </a:cubicBezTo>
                  <a:cubicBezTo>
                    <a:pt x="531743" y="1304201"/>
                    <a:pt x="536806" y="1324213"/>
                    <a:pt x="497827" y="1370827"/>
                  </a:cubicBezTo>
                  <a:cubicBezTo>
                    <a:pt x="451775" y="1425961"/>
                    <a:pt x="406527" y="1482782"/>
                    <a:pt x="348903" y="1527306"/>
                  </a:cubicBezTo>
                  <a:cubicBezTo>
                    <a:pt x="330177" y="1539683"/>
                    <a:pt x="325596" y="1565803"/>
                    <a:pt x="302610" y="1573679"/>
                  </a:cubicBezTo>
                  <a:close/>
                </a:path>
              </a:pathLst>
            </a:custGeom>
            <a:solidFill>
              <a:srgbClr val="EEB195"/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A2480EF4-0839-4CF0-B17E-865CCE15513A}"/>
              </a:ext>
            </a:extLst>
          </p:cNvPr>
          <p:cNvGrpSpPr/>
          <p:nvPr/>
        </p:nvGrpSpPr>
        <p:grpSpPr>
          <a:xfrm>
            <a:off x="2128121" y="2343994"/>
            <a:ext cx="1780242" cy="1523268"/>
            <a:chOff x="2128121" y="2343994"/>
            <a:chExt cx="1780242" cy="152326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36AC723E-7779-4CA8-85CA-4C3A84FF29C9}"/>
                </a:ext>
              </a:extLst>
            </p:cNvPr>
            <p:cNvGrpSpPr/>
            <p:nvPr/>
          </p:nvGrpSpPr>
          <p:grpSpPr>
            <a:xfrm rot="1995951">
              <a:off x="2128121" y="3300931"/>
              <a:ext cx="308872" cy="566331"/>
              <a:chOff x="11798850" y="3973946"/>
              <a:chExt cx="834497" cy="1530089"/>
            </a:xfrm>
          </p:grpSpPr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DFE1AA8C-0B54-4F03-9986-EFB8FD47B510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이등변 삼각형 200">
                <a:extLst>
                  <a:ext uri="{FF2B5EF4-FFF2-40B4-BE49-F238E27FC236}">
                    <a16:creationId xmlns:a16="http://schemas.microsoft.com/office/drawing/2014/main" id="{36BCD619-50C2-440B-9196-035744698BE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D6FE7C6A-E827-429C-A159-FEBDDFA128F3}"/>
                </a:ext>
              </a:extLst>
            </p:cNvPr>
            <p:cNvGrpSpPr/>
            <p:nvPr/>
          </p:nvGrpSpPr>
          <p:grpSpPr>
            <a:xfrm rot="3177383">
              <a:off x="2761220" y="2649268"/>
              <a:ext cx="308872" cy="566331"/>
              <a:chOff x="11798850" y="3973946"/>
              <a:chExt cx="834497" cy="1530089"/>
            </a:xfrm>
          </p:grpSpPr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957D2B33-19AF-4582-85AA-4593FE2D8BCE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이등변 삼각형 204">
                <a:extLst>
                  <a:ext uri="{FF2B5EF4-FFF2-40B4-BE49-F238E27FC236}">
                    <a16:creationId xmlns:a16="http://schemas.microsoft.com/office/drawing/2014/main" id="{400AE701-5775-4BFC-A2D3-21302EF21110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BC0491D-4146-413C-9A78-D7E7A34E602D}"/>
                </a:ext>
              </a:extLst>
            </p:cNvPr>
            <p:cNvGrpSpPr/>
            <p:nvPr/>
          </p:nvGrpSpPr>
          <p:grpSpPr>
            <a:xfrm rot="4279343">
              <a:off x="3470762" y="2215264"/>
              <a:ext cx="308872" cy="566331"/>
              <a:chOff x="11798850" y="3973946"/>
              <a:chExt cx="834497" cy="1530089"/>
            </a:xfrm>
          </p:grpSpPr>
          <p:sp>
            <p:nvSpPr>
              <p:cNvPr id="207" name="이등변 삼각형 206">
                <a:extLst>
                  <a:ext uri="{FF2B5EF4-FFF2-40B4-BE49-F238E27FC236}">
                    <a16:creationId xmlns:a16="http://schemas.microsoft.com/office/drawing/2014/main" id="{5FFEB191-5AB0-4466-8B9A-E433268C66E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8CA8FC35-35E9-4543-B329-A43BB06C4656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CE9A771E-C08E-4D7A-B59B-6DB419F9662E}"/>
              </a:ext>
            </a:extLst>
          </p:cNvPr>
          <p:cNvGrpSpPr/>
          <p:nvPr/>
        </p:nvGrpSpPr>
        <p:grpSpPr>
          <a:xfrm rot="18338106" flipV="1">
            <a:off x="7290934" y="1952006"/>
            <a:ext cx="1850415" cy="1616178"/>
            <a:chOff x="2151734" y="2266066"/>
            <a:chExt cx="1850415" cy="1616178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7ECA8B0A-FF43-462C-A9AC-1A338770A176}"/>
                </a:ext>
              </a:extLst>
            </p:cNvPr>
            <p:cNvGrpSpPr/>
            <p:nvPr/>
          </p:nvGrpSpPr>
          <p:grpSpPr>
            <a:xfrm rot="1995951">
              <a:off x="2151734" y="3315913"/>
              <a:ext cx="308872" cy="566331"/>
              <a:chOff x="11798850" y="3973946"/>
              <a:chExt cx="834497" cy="1530089"/>
            </a:xfrm>
          </p:grpSpPr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15E5A8C0-4CC3-490C-AF22-FBA6396F8285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이등변 삼각형 210">
                <a:extLst>
                  <a:ext uri="{FF2B5EF4-FFF2-40B4-BE49-F238E27FC236}">
                    <a16:creationId xmlns:a16="http://schemas.microsoft.com/office/drawing/2014/main" id="{851890F3-DEBA-420C-BCC6-56F9EE4E79C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4A680A20-FD2F-4320-A6F7-F9A93BEFB930}"/>
                </a:ext>
              </a:extLst>
            </p:cNvPr>
            <p:cNvGrpSpPr/>
            <p:nvPr/>
          </p:nvGrpSpPr>
          <p:grpSpPr>
            <a:xfrm rot="3177383">
              <a:off x="2698247" y="2604346"/>
              <a:ext cx="308872" cy="566331"/>
              <a:chOff x="11798850" y="3973946"/>
              <a:chExt cx="834497" cy="1530089"/>
            </a:xfrm>
          </p:grpSpPr>
          <p:sp>
            <p:nvSpPr>
              <p:cNvPr id="213" name="이등변 삼각형 212">
                <a:extLst>
                  <a:ext uri="{FF2B5EF4-FFF2-40B4-BE49-F238E27FC236}">
                    <a16:creationId xmlns:a16="http://schemas.microsoft.com/office/drawing/2014/main" id="{F404B832-380D-4306-9B84-16DB325FE2F3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3E8D965A-FF63-4C21-B68C-5C4C82D11B91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10D013D-A949-4D94-880C-8D1EE1B0198B}"/>
                </a:ext>
              </a:extLst>
            </p:cNvPr>
            <p:cNvGrpSpPr/>
            <p:nvPr/>
          </p:nvGrpSpPr>
          <p:grpSpPr>
            <a:xfrm rot="4279343">
              <a:off x="3564548" y="2137336"/>
              <a:ext cx="308872" cy="566331"/>
              <a:chOff x="11798850" y="3973946"/>
              <a:chExt cx="834497" cy="1530089"/>
            </a:xfrm>
          </p:grpSpPr>
          <p:sp>
            <p:nvSpPr>
              <p:cNvPr id="216" name="이등변 삼각형 215">
                <a:extLst>
                  <a:ext uri="{FF2B5EF4-FFF2-40B4-BE49-F238E27FC236}">
                    <a16:creationId xmlns:a16="http://schemas.microsoft.com/office/drawing/2014/main" id="{BC31D6CA-F3B2-44EC-8656-2DC4B2382044}"/>
                  </a:ext>
                </a:extLst>
              </p:cNvPr>
              <p:cNvSpPr/>
              <p:nvPr/>
            </p:nvSpPr>
            <p:spPr>
              <a:xfrm rot="14332996">
                <a:off x="11642653" y="4513342"/>
                <a:ext cx="1530089" cy="45129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E86DACB4-FA32-4E03-91FF-578E224C336B}"/>
                  </a:ext>
                </a:extLst>
              </p:cNvPr>
              <p:cNvSpPr/>
              <p:nvPr/>
            </p:nvSpPr>
            <p:spPr>
              <a:xfrm rot="7267004" flipH="1">
                <a:off x="11259454" y="4513342"/>
                <a:ext cx="1530089" cy="451298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92CB2C-1425-20DA-667F-B90B238096A5}"/>
              </a:ext>
            </a:extLst>
          </p:cNvPr>
          <p:cNvSpPr txBox="1"/>
          <p:nvPr/>
        </p:nvSpPr>
        <p:spPr>
          <a:xfrm>
            <a:off x="-32220" y="-159179"/>
            <a:ext cx="7524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2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Prazo de Entrega</a:t>
            </a:r>
          </a:p>
        </p:txBody>
      </p:sp>
      <p:pic>
        <p:nvPicPr>
          <p:cNvPr id="137" name="Imagem 136">
            <a:extLst>
              <a:ext uri="{FF2B5EF4-FFF2-40B4-BE49-F238E27FC236}">
                <a16:creationId xmlns:a16="http://schemas.microsoft.com/office/drawing/2014/main" id="{DD76ECE5-2879-D682-7F8F-8B8E15E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430" y="2288059"/>
            <a:ext cx="1779873" cy="1481153"/>
          </a:xfrm>
          <a:prstGeom prst="rect">
            <a:avLst/>
          </a:prstGeom>
        </p:spPr>
      </p:pic>
      <p:pic>
        <p:nvPicPr>
          <p:cNvPr id="159" name="Imagem 158" descr="Ícone&#10;&#10;Descrição gerada automaticamente">
            <a:extLst>
              <a:ext uri="{FF2B5EF4-FFF2-40B4-BE49-F238E27FC236}">
                <a16:creationId xmlns:a16="http://schemas.microsoft.com/office/drawing/2014/main" id="{4984C0D8-D44C-81A6-8D02-288024F7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72" y="4583971"/>
            <a:ext cx="553352" cy="5533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041114"/>
                  </p:ext>
                </p:extLst>
              </p:nvPr>
            </p:nvGraphicFramePr>
            <p:xfrm>
              <a:off x="6990848" y="198142"/>
              <a:ext cx="615725" cy="6157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15725" cy="615724"/>
                    </a:xfrm>
                    <a:prstGeom prst="rect">
                      <a:avLst/>
                    </a:prstGeom>
                  </am3d:spPr>
                  <am3d:camera>
                    <am3d:pos x="0" y="0" z="667485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40046" d="1000000"/>
                    <am3d:preTrans dx="5" dy="-17999694" dz="-211494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Modelo 3D 164" descr="Relógio de parede">
                <a:extLst>
                  <a:ext uri="{FF2B5EF4-FFF2-40B4-BE49-F238E27FC236}">
                    <a16:creationId xmlns:a16="http://schemas.microsoft.com/office/drawing/2014/main" id="{D6C1D154-B4A2-A24D-ECCE-BC3E92DE5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0848" y="198142"/>
                <a:ext cx="615725" cy="615724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74">
            <a:extLst>
              <a:ext uri="{FF2B5EF4-FFF2-40B4-BE49-F238E27FC236}">
                <a16:creationId xmlns:a16="http://schemas.microsoft.com/office/drawing/2014/main" id="{0B315F37-79A4-7425-7B8D-EE2513620BFD}"/>
              </a:ext>
            </a:extLst>
          </p:cNvPr>
          <p:cNvGrpSpPr/>
          <p:nvPr/>
        </p:nvGrpSpPr>
        <p:grpSpPr>
          <a:xfrm>
            <a:off x="12539624" y="5743254"/>
            <a:ext cx="2627189" cy="1434359"/>
            <a:chOff x="7320864" y="3761250"/>
            <a:chExt cx="2627189" cy="1434359"/>
          </a:xfrm>
        </p:grpSpPr>
        <p:grpSp>
          <p:nvGrpSpPr>
            <p:cNvPr id="167" name="Group 21">
              <a:extLst>
                <a:ext uri="{FF2B5EF4-FFF2-40B4-BE49-F238E27FC236}">
                  <a16:creationId xmlns:a16="http://schemas.microsoft.com/office/drawing/2014/main" id="{C00A3232-9DC1-EE15-C244-02D810A6622F}"/>
                </a:ext>
              </a:extLst>
            </p:cNvPr>
            <p:cNvGrpSpPr/>
            <p:nvPr/>
          </p:nvGrpSpPr>
          <p:grpSpPr>
            <a:xfrm>
              <a:off x="7320864" y="3761250"/>
              <a:ext cx="2355190" cy="1434359"/>
              <a:chOff x="4130161" y="697789"/>
              <a:chExt cx="6454912" cy="3931172"/>
            </a:xfrm>
          </p:grpSpPr>
          <p:grpSp>
            <p:nvGrpSpPr>
              <p:cNvPr id="171" name="Group 22">
                <a:extLst>
                  <a:ext uri="{FF2B5EF4-FFF2-40B4-BE49-F238E27FC236}">
                    <a16:creationId xmlns:a16="http://schemas.microsoft.com/office/drawing/2014/main" id="{75A6A57F-DF20-60BB-7E71-BA8E72763BF9}"/>
                  </a:ext>
                </a:extLst>
              </p:cNvPr>
              <p:cNvGrpSpPr/>
              <p:nvPr/>
            </p:nvGrpSpPr>
            <p:grpSpPr>
              <a:xfrm>
                <a:off x="4130161" y="697789"/>
                <a:ext cx="6454912" cy="3931172"/>
                <a:chOff x="4130161" y="697789"/>
                <a:chExt cx="6454912" cy="3931172"/>
              </a:xfrm>
            </p:grpSpPr>
            <p:sp>
              <p:nvSpPr>
                <p:cNvPr id="224" name="Freeform: Shape 39">
                  <a:extLst>
                    <a:ext uri="{FF2B5EF4-FFF2-40B4-BE49-F238E27FC236}">
                      <a16:creationId xmlns:a16="http://schemas.microsoft.com/office/drawing/2014/main" id="{D8426B0D-E390-E148-95C7-DAFBBBBB0C63}"/>
                    </a:ext>
                  </a:extLst>
                </p:cNvPr>
                <p:cNvSpPr/>
                <p:nvPr/>
              </p:nvSpPr>
              <p:spPr>
                <a:xfrm>
                  <a:off x="8869468" y="1122246"/>
                  <a:ext cx="1715605" cy="2838861"/>
                </a:xfrm>
                <a:custGeom>
                  <a:avLst/>
                  <a:gdLst>
                    <a:gd name="connsiteX0" fmla="*/ 14409 w 1715605"/>
                    <a:gd name="connsiteY0" fmla="*/ 530084 h 2838861"/>
                    <a:gd name="connsiteX1" fmla="*/ 1715606 w 1715605"/>
                    <a:gd name="connsiteY1" fmla="*/ 0 h 2838861"/>
                    <a:gd name="connsiteX2" fmla="*/ 1713805 w 1715605"/>
                    <a:gd name="connsiteY2" fmla="*/ 2106131 h 2838861"/>
                    <a:gd name="connsiteX3" fmla="*/ 0 w 1715605"/>
                    <a:gd name="connsiteY3" fmla="*/ 2838862 h 283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605" h="2838861">
                      <a:moveTo>
                        <a:pt x="14409" y="530084"/>
                      </a:moveTo>
                      <a:lnTo>
                        <a:pt x="1715606" y="0"/>
                      </a:lnTo>
                      <a:lnTo>
                        <a:pt x="1713805" y="2106131"/>
                      </a:lnTo>
                      <a:lnTo>
                        <a:pt x="0" y="2838862"/>
                      </a:lnTo>
                      <a:close/>
                    </a:path>
                  </a:pathLst>
                </a:custGeom>
                <a:solidFill>
                  <a:srgbClr val="57595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: Shape 40">
                  <a:extLst>
                    <a:ext uri="{FF2B5EF4-FFF2-40B4-BE49-F238E27FC236}">
                      <a16:creationId xmlns:a16="http://schemas.microsoft.com/office/drawing/2014/main" id="{2F6F8871-91C0-D5A0-FEC1-C053E51E1542}"/>
                    </a:ext>
                  </a:extLst>
                </p:cNvPr>
                <p:cNvSpPr/>
                <p:nvPr/>
              </p:nvSpPr>
              <p:spPr>
                <a:xfrm>
                  <a:off x="8869468" y="3108632"/>
                  <a:ext cx="1706857" cy="859115"/>
                </a:xfrm>
                <a:custGeom>
                  <a:avLst/>
                  <a:gdLst>
                    <a:gd name="connsiteX0" fmla="*/ 1706858 w 1706857"/>
                    <a:gd name="connsiteY0" fmla="*/ 108734 h 859115"/>
                    <a:gd name="connsiteX1" fmla="*/ 0 w 1706857"/>
                    <a:gd name="connsiteY1" fmla="*/ 859115 h 859115"/>
                    <a:gd name="connsiteX2" fmla="*/ 5352 w 1706857"/>
                    <a:gd name="connsiteY2" fmla="*/ 0 h 859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06857" h="859115">
                      <a:moveTo>
                        <a:pt x="1706858" y="108734"/>
                      </a:moveTo>
                      <a:lnTo>
                        <a:pt x="0" y="859115"/>
                      </a:lnTo>
                      <a:lnTo>
                        <a:pt x="5352" y="0"/>
                      </a:ln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42">
                  <a:extLst>
                    <a:ext uri="{FF2B5EF4-FFF2-40B4-BE49-F238E27FC236}">
                      <a16:creationId xmlns:a16="http://schemas.microsoft.com/office/drawing/2014/main" id="{75BD62DA-90DB-FC3B-49B4-44813B403EE4}"/>
                    </a:ext>
                  </a:extLst>
                </p:cNvPr>
                <p:cNvSpPr/>
                <p:nvPr/>
              </p:nvSpPr>
              <p:spPr>
                <a:xfrm>
                  <a:off x="4170862" y="1060945"/>
                  <a:ext cx="4713144" cy="2906904"/>
                </a:xfrm>
                <a:custGeom>
                  <a:avLst/>
                  <a:gdLst>
                    <a:gd name="connsiteX0" fmla="*/ 4711677 w 4713144"/>
                    <a:gd name="connsiteY0" fmla="*/ 592877 h 2906904"/>
                    <a:gd name="connsiteX1" fmla="*/ 2933342 w 4713144"/>
                    <a:gd name="connsiteY1" fmla="*/ 293075 h 2906904"/>
                    <a:gd name="connsiteX2" fmla="*/ 1237651 w 4713144"/>
                    <a:gd name="connsiteY2" fmla="*/ 10665 h 2906904"/>
                    <a:gd name="connsiteX3" fmla="*/ 1110237 w 4713144"/>
                    <a:gd name="connsiteY3" fmla="*/ 3512 h 2906904"/>
                    <a:gd name="connsiteX4" fmla="*/ 1082089 w 4713144"/>
                    <a:gd name="connsiteY4" fmla="*/ 431500 h 2906904"/>
                    <a:gd name="connsiteX5" fmla="*/ 1028108 w 4713144"/>
                    <a:gd name="connsiteY5" fmla="*/ 475190 h 2906904"/>
                    <a:gd name="connsiteX6" fmla="*/ 446359 w 4713144"/>
                    <a:gd name="connsiteY6" fmla="*/ 372322 h 2906904"/>
                    <a:gd name="connsiteX7" fmla="*/ 280094 w 4713144"/>
                    <a:gd name="connsiteY7" fmla="*/ 752093 h 2906904"/>
                    <a:gd name="connsiteX8" fmla="*/ 88356 w 4713144"/>
                    <a:gd name="connsiteY8" fmla="*/ 1199532 h 2906904"/>
                    <a:gd name="connsiteX9" fmla="*/ 7873 w 4713144"/>
                    <a:gd name="connsiteY9" fmla="*/ 1537981 h 2906904"/>
                    <a:gd name="connsiteX10" fmla="*/ 0 w 4713144"/>
                    <a:gd name="connsiteY10" fmla="*/ 2120759 h 2906904"/>
                    <a:gd name="connsiteX11" fmla="*/ 363046 w 4713144"/>
                    <a:gd name="connsiteY11" fmla="*/ 2213232 h 2906904"/>
                    <a:gd name="connsiteX12" fmla="*/ 558541 w 4713144"/>
                    <a:gd name="connsiteY12" fmla="*/ 2190589 h 2906904"/>
                    <a:gd name="connsiteX13" fmla="*/ 738546 w 4713144"/>
                    <a:gd name="connsiteY13" fmla="*/ 2077019 h 2906904"/>
                    <a:gd name="connsiteX14" fmla="*/ 1087492 w 4713144"/>
                    <a:gd name="connsiteY14" fmla="*/ 2064102 h 2906904"/>
                    <a:gd name="connsiteX15" fmla="*/ 1083118 w 4713144"/>
                    <a:gd name="connsiteY15" fmla="*/ 2071152 h 2906904"/>
                    <a:gd name="connsiteX16" fmla="*/ 1090168 w 4713144"/>
                    <a:gd name="connsiteY16" fmla="*/ 2121171 h 2906904"/>
                    <a:gd name="connsiteX17" fmla="*/ 1152691 w 4713144"/>
                    <a:gd name="connsiteY17" fmla="*/ 2195169 h 2906904"/>
                    <a:gd name="connsiteX18" fmla="*/ 4698658 w 4713144"/>
                    <a:gd name="connsiteY18" fmla="*/ 2906905 h 2906904"/>
                    <a:gd name="connsiteX19" fmla="*/ 4711677 w 4713144"/>
                    <a:gd name="connsiteY19" fmla="*/ 592877 h 2906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13144" h="2906904">
                      <a:moveTo>
                        <a:pt x="4711677" y="592877"/>
                      </a:moveTo>
                      <a:cubicBezTo>
                        <a:pt x="4698040" y="581144"/>
                        <a:pt x="3361381" y="364603"/>
                        <a:pt x="2933342" y="293075"/>
                      </a:cubicBezTo>
                      <a:cubicBezTo>
                        <a:pt x="2368163" y="198595"/>
                        <a:pt x="1802264" y="108490"/>
                        <a:pt x="1237651" y="10665"/>
                      </a:cubicBezTo>
                      <a:cubicBezTo>
                        <a:pt x="1195506" y="3358"/>
                        <a:pt x="1153309" y="-4824"/>
                        <a:pt x="1110237" y="3512"/>
                      </a:cubicBezTo>
                      <a:cubicBezTo>
                        <a:pt x="1109774" y="52656"/>
                        <a:pt x="1083015" y="362699"/>
                        <a:pt x="1082089" y="431500"/>
                      </a:cubicBezTo>
                      <a:cubicBezTo>
                        <a:pt x="1081420" y="482394"/>
                        <a:pt x="1079516" y="484812"/>
                        <a:pt x="1028108" y="475190"/>
                      </a:cubicBezTo>
                      <a:cubicBezTo>
                        <a:pt x="919683" y="454914"/>
                        <a:pt x="531833" y="386422"/>
                        <a:pt x="446359" y="372322"/>
                      </a:cubicBezTo>
                      <a:cubicBezTo>
                        <a:pt x="391452" y="499170"/>
                        <a:pt x="340764" y="628076"/>
                        <a:pt x="280094" y="752093"/>
                      </a:cubicBezTo>
                      <a:cubicBezTo>
                        <a:pt x="242528" y="828819"/>
                        <a:pt x="96538" y="1182242"/>
                        <a:pt x="88356" y="1199532"/>
                      </a:cubicBezTo>
                      <a:cubicBezTo>
                        <a:pt x="39006" y="1303429"/>
                        <a:pt x="17085" y="1405988"/>
                        <a:pt x="7873" y="1537981"/>
                      </a:cubicBezTo>
                      <a:cubicBezTo>
                        <a:pt x="6072" y="1563711"/>
                        <a:pt x="823" y="2062147"/>
                        <a:pt x="0" y="2120759"/>
                      </a:cubicBezTo>
                      <a:cubicBezTo>
                        <a:pt x="98082" y="2137535"/>
                        <a:pt x="265634" y="2194449"/>
                        <a:pt x="363046" y="2213232"/>
                      </a:cubicBezTo>
                      <a:cubicBezTo>
                        <a:pt x="541765" y="2260986"/>
                        <a:pt x="512176" y="2244262"/>
                        <a:pt x="558541" y="2190589"/>
                      </a:cubicBezTo>
                      <a:cubicBezTo>
                        <a:pt x="638251" y="2106608"/>
                        <a:pt x="688887" y="2096573"/>
                        <a:pt x="738546" y="2077019"/>
                      </a:cubicBezTo>
                      <a:cubicBezTo>
                        <a:pt x="851396" y="2032506"/>
                        <a:pt x="972120" y="2053707"/>
                        <a:pt x="1087492" y="2064102"/>
                      </a:cubicBezTo>
                      <a:cubicBezTo>
                        <a:pt x="1088418" y="2064205"/>
                        <a:pt x="1080905" y="2066521"/>
                        <a:pt x="1083118" y="2071152"/>
                      </a:cubicBezTo>
                      <a:cubicBezTo>
                        <a:pt x="1085897" y="2087722"/>
                        <a:pt x="1089653" y="2104086"/>
                        <a:pt x="1090168" y="2121171"/>
                      </a:cubicBezTo>
                      <a:cubicBezTo>
                        <a:pt x="1092021" y="2179937"/>
                        <a:pt x="1095108" y="2183179"/>
                        <a:pt x="1152691" y="2195169"/>
                      </a:cubicBezTo>
                      <a:cubicBezTo>
                        <a:pt x="1573424" y="2283114"/>
                        <a:pt x="4698658" y="2906905"/>
                        <a:pt x="4698658" y="2906905"/>
                      </a:cubicBezTo>
                      <a:cubicBezTo>
                        <a:pt x="4698658" y="2906905"/>
                        <a:pt x="4718624" y="599670"/>
                        <a:pt x="4711677" y="592877"/>
                      </a:cubicBezTo>
                      <a:close/>
                    </a:path>
                  </a:pathLst>
                </a:custGeom>
                <a:solidFill>
                  <a:srgbClr val="DCDCD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43">
                  <a:extLst>
                    <a:ext uri="{FF2B5EF4-FFF2-40B4-BE49-F238E27FC236}">
                      <a16:creationId xmlns:a16="http://schemas.microsoft.com/office/drawing/2014/main" id="{C9A6F95D-0B30-5779-2E59-EA2A01BD66FA}"/>
                    </a:ext>
                  </a:extLst>
                </p:cNvPr>
                <p:cNvSpPr/>
                <p:nvPr/>
              </p:nvSpPr>
              <p:spPr>
                <a:xfrm>
                  <a:off x="4130161" y="3108564"/>
                  <a:ext cx="6453112" cy="1520397"/>
                </a:xfrm>
                <a:custGeom>
                  <a:avLst/>
                  <a:gdLst>
                    <a:gd name="connsiteX0" fmla="*/ 6453113 w 6453112"/>
                    <a:gd name="connsiteY0" fmla="*/ 126400 h 1520397"/>
                    <a:gd name="connsiteX1" fmla="*/ 6421979 w 6453112"/>
                    <a:gd name="connsiteY1" fmla="*/ 134840 h 1520397"/>
                    <a:gd name="connsiteX2" fmla="*/ 6377004 w 6453112"/>
                    <a:gd name="connsiteY2" fmla="*/ 142353 h 1520397"/>
                    <a:gd name="connsiteX3" fmla="*/ 5992036 w 6453112"/>
                    <a:gd name="connsiteY3" fmla="*/ 312272 h 1520397"/>
                    <a:gd name="connsiteX4" fmla="*/ 5413426 w 6453112"/>
                    <a:gd name="connsiteY4" fmla="*/ 564680 h 1520397"/>
                    <a:gd name="connsiteX5" fmla="*/ 4759994 w 6453112"/>
                    <a:gd name="connsiteY5" fmla="*/ 850280 h 1520397"/>
                    <a:gd name="connsiteX6" fmla="*/ 3752470 w 6453112"/>
                    <a:gd name="connsiteY6" fmla="*/ 663431 h 1520397"/>
                    <a:gd name="connsiteX7" fmla="*/ 2350098 w 6453112"/>
                    <a:gd name="connsiteY7" fmla="*/ 375052 h 1520397"/>
                    <a:gd name="connsiteX8" fmla="*/ 1175176 w 6453112"/>
                    <a:gd name="connsiteY8" fmla="*/ 133708 h 1520397"/>
                    <a:gd name="connsiteX9" fmla="*/ 1137405 w 6453112"/>
                    <a:gd name="connsiteY9" fmla="*/ 88989 h 1520397"/>
                    <a:gd name="connsiteX10" fmla="*/ 1124643 w 6453112"/>
                    <a:gd name="connsiteY10" fmla="*/ 17924 h 1520397"/>
                    <a:gd name="connsiteX11" fmla="*/ 913402 w 6453112"/>
                    <a:gd name="connsiteY11" fmla="*/ 2589 h 1520397"/>
                    <a:gd name="connsiteX12" fmla="*/ 599088 w 6453112"/>
                    <a:gd name="connsiteY12" fmla="*/ 142816 h 1520397"/>
                    <a:gd name="connsiteX13" fmla="*/ 579893 w 6453112"/>
                    <a:gd name="connsiteY13" fmla="*/ 161804 h 1520397"/>
                    <a:gd name="connsiteX14" fmla="*/ 485208 w 6453112"/>
                    <a:gd name="connsiteY14" fmla="*/ 187225 h 1520397"/>
                    <a:gd name="connsiteX15" fmla="*/ 30101 w 6453112"/>
                    <a:gd name="connsiteY15" fmla="*/ 71081 h 1520397"/>
                    <a:gd name="connsiteX16" fmla="*/ 48 w 6453112"/>
                    <a:gd name="connsiteY16" fmla="*/ 94753 h 1520397"/>
                    <a:gd name="connsiteX17" fmla="*/ 923 w 6453112"/>
                    <a:gd name="connsiteY17" fmla="*/ 285873 h 1520397"/>
                    <a:gd name="connsiteX18" fmla="*/ 79862 w 6453112"/>
                    <a:gd name="connsiteY18" fmla="*/ 384984 h 1520397"/>
                    <a:gd name="connsiteX19" fmla="*/ 369990 w 6453112"/>
                    <a:gd name="connsiteY19" fmla="*/ 459446 h 1520397"/>
                    <a:gd name="connsiteX20" fmla="*/ 394897 w 6453112"/>
                    <a:gd name="connsiteY20" fmla="*/ 467319 h 1520397"/>
                    <a:gd name="connsiteX21" fmla="*/ 471108 w 6453112"/>
                    <a:gd name="connsiteY21" fmla="*/ 507406 h 1520397"/>
                    <a:gd name="connsiteX22" fmla="*/ 508931 w 6453112"/>
                    <a:gd name="connsiteY22" fmla="*/ 550478 h 1520397"/>
                    <a:gd name="connsiteX23" fmla="*/ 548966 w 6453112"/>
                    <a:gd name="connsiteY23" fmla="*/ 703930 h 1520397"/>
                    <a:gd name="connsiteX24" fmla="*/ 676225 w 6453112"/>
                    <a:gd name="connsiteY24" fmla="*/ 884912 h 1520397"/>
                    <a:gd name="connsiteX25" fmla="*/ 944432 w 6453112"/>
                    <a:gd name="connsiteY25" fmla="*/ 942187 h 1520397"/>
                    <a:gd name="connsiteX26" fmla="*/ 1097009 w 6453112"/>
                    <a:gd name="connsiteY26" fmla="*/ 891550 h 1520397"/>
                    <a:gd name="connsiteX27" fmla="*/ 1225709 w 6453112"/>
                    <a:gd name="connsiteY27" fmla="*/ 765269 h 1520397"/>
                    <a:gd name="connsiteX28" fmla="*/ 1258746 w 6453112"/>
                    <a:gd name="connsiteY28" fmla="*/ 649948 h 1520397"/>
                    <a:gd name="connsiteX29" fmla="*/ 1494379 w 6453112"/>
                    <a:gd name="connsiteY29" fmla="*/ 575127 h 1520397"/>
                    <a:gd name="connsiteX30" fmla="*/ 1535495 w 6453112"/>
                    <a:gd name="connsiteY30" fmla="*/ 573737 h 1520397"/>
                    <a:gd name="connsiteX31" fmla="*/ 3036567 w 6453112"/>
                    <a:gd name="connsiteY31" fmla="*/ 881670 h 1520397"/>
                    <a:gd name="connsiteX32" fmla="*/ 3232112 w 6453112"/>
                    <a:gd name="connsiteY32" fmla="*/ 1014230 h 1520397"/>
                    <a:gd name="connsiteX33" fmla="*/ 3260003 w 6453112"/>
                    <a:gd name="connsiteY33" fmla="*/ 1056375 h 1520397"/>
                    <a:gd name="connsiteX34" fmla="*/ 3313624 w 6453112"/>
                    <a:gd name="connsiteY34" fmla="*/ 1101145 h 1520397"/>
                    <a:gd name="connsiteX35" fmla="*/ 3326952 w 6453112"/>
                    <a:gd name="connsiteY35" fmla="*/ 1124199 h 1520397"/>
                    <a:gd name="connsiteX36" fmla="*/ 3365495 w 6453112"/>
                    <a:gd name="connsiteY36" fmla="*/ 1265403 h 1520397"/>
                    <a:gd name="connsiteX37" fmla="*/ 3578486 w 6453112"/>
                    <a:gd name="connsiteY37" fmla="*/ 1499801 h 1520397"/>
                    <a:gd name="connsiteX38" fmla="*/ 3883228 w 6453112"/>
                    <a:gd name="connsiteY38" fmla="*/ 1469389 h 1520397"/>
                    <a:gd name="connsiteX39" fmla="*/ 3981670 w 6453112"/>
                    <a:gd name="connsiteY39" fmla="*/ 1418547 h 1520397"/>
                    <a:gd name="connsiteX40" fmla="*/ 4067711 w 6453112"/>
                    <a:gd name="connsiteY40" fmla="*/ 1260257 h 1520397"/>
                    <a:gd name="connsiteX41" fmla="*/ 4067711 w 6453112"/>
                    <a:gd name="connsiteY41" fmla="*/ 1260257 h 1520397"/>
                    <a:gd name="connsiteX42" fmla="*/ 4120508 w 6453112"/>
                    <a:gd name="connsiteY42" fmla="*/ 1269880 h 1520397"/>
                    <a:gd name="connsiteX43" fmla="*/ 4664537 w 6453112"/>
                    <a:gd name="connsiteY43" fmla="*/ 1384223 h 1520397"/>
                    <a:gd name="connsiteX44" fmla="*/ 4815674 w 6453112"/>
                    <a:gd name="connsiteY44" fmla="*/ 1364360 h 1520397"/>
                    <a:gd name="connsiteX45" fmla="*/ 6369697 w 6453112"/>
                    <a:gd name="connsiteY45" fmla="*/ 606105 h 1520397"/>
                    <a:gd name="connsiteX46" fmla="*/ 6451106 w 6453112"/>
                    <a:gd name="connsiteY46" fmla="*/ 477251 h 1520397"/>
                    <a:gd name="connsiteX47" fmla="*/ 6453113 w 6453112"/>
                    <a:gd name="connsiteY47" fmla="*/ 126400 h 1520397"/>
                    <a:gd name="connsiteX48" fmla="*/ 613342 w 6453112"/>
                    <a:gd name="connsiteY48" fmla="*/ 726726 h 1520397"/>
                    <a:gd name="connsiteX49" fmla="*/ 614474 w 6453112"/>
                    <a:gd name="connsiteY49" fmla="*/ 723433 h 1520397"/>
                    <a:gd name="connsiteX50" fmla="*/ 616635 w 6453112"/>
                    <a:gd name="connsiteY50" fmla="*/ 727910 h 1520397"/>
                    <a:gd name="connsiteX51" fmla="*/ 616635 w 6453112"/>
                    <a:gd name="connsiteY51" fmla="*/ 727910 h 1520397"/>
                    <a:gd name="connsiteX52" fmla="*/ 613342 w 6453112"/>
                    <a:gd name="connsiteY52" fmla="*/ 726726 h 1520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6453112" h="1520397">
                      <a:moveTo>
                        <a:pt x="6453113" y="126400"/>
                      </a:moveTo>
                      <a:cubicBezTo>
                        <a:pt x="6442718" y="129231"/>
                        <a:pt x="6432374" y="132009"/>
                        <a:pt x="6421979" y="134840"/>
                      </a:cubicBezTo>
                      <a:cubicBezTo>
                        <a:pt x="6405770" y="130157"/>
                        <a:pt x="6391413" y="135663"/>
                        <a:pt x="6377004" y="142353"/>
                      </a:cubicBezTo>
                      <a:cubicBezTo>
                        <a:pt x="6249796" y="201480"/>
                        <a:pt x="6120427" y="255821"/>
                        <a:pt x="5992036" y="312272"/>
                      </a:cubicBezTo>
                      <a:cubicBezTo>
                        <a:pt x="5799423" y="397025"/>
                        <a:pt x="5606657" y="481368"/>
                        <a:pt x="5413426" y="564680"/>
                      </a:cubicBezTo>
                      <a:cubicBezTo>
                        <a:pt x="5195187" y="658851"/>
                        <a:pt x="4977977" y="755389"/>
                        <a:pt x="4759994" y="850280"/>
                      </a:cubicBezTo>
                      <a:cubicBezTo>
                        <a:pt x="4739411" y="859543"/>
                        <a:pt x="3807635" y="674752"/>
                        <a:pt x="3752470" y="663431"/>
                      </a:cubicBezTo>
                      <a:cubicBezTo>
                        <a:pt x="3284961" y="567459"/>
                        <a:pt x="2817555" y="471230"/>
                        <a:pt x="2350098" y="375052"/>
                      </a:cubicBezTo>
                      <a:cubicBezTo>
                        <a:pt x="1958492" y="294518"/>
                        <a:pt x="1566885" y="213881"/>
                        <a:pt x="1175176" y="133708"/>
                      </a:cubicBezTo>
                      <a:cubicBezTo>
                        <a:pt x="1149549" y="128459"/>
                        <a:pt x="1136067" y="119916"/>
                        <a:pt x="1137405" y="88989"/>
                      </a:cubicBezTo>
                      <a:cubicBezTo>
                        <a:pt x="1138434" y="65935"/>
                        <a:pt x="1153254" y="36861"/>
                        <a:pt x="1124643" y="17924"/>
                      </a:cubicBezTo>
                      <a:cubicBezTo>
                        <a:pt x="1055327" y="-2248"/>
                        <a:pt x="983901" y="-2094"/>
                        <a:pt x="913402" y="2589"/>
                      </a:cubicBezTo>
                      <a:cubicBezTo>
                        <a:pt x="809557" y="9484"/>
                        <a:pt x="680085" y="42058"/>
                        <a:pt x="599088" y="142816"/>
                      </a:cubicBezTo>
                      <a:cubicBezTo>
                        <a:pt x="593427" y="149814"/>
                        <a:pt x="585708" y="155012"/>
                        <a:pt x="579893" y="161804"/>
                      </a:cubicBezTo>
                      <a:cubicBezTo>
                        <a:pt x="554009" y="192011"/>
                        <a:pt x="526067" y="198392"/>
                        <a:pt x="485208" y="187225"/>
                      </a:cubicBezTo>
                      <a:cubicBezTo>
                        <a:pt x="334226" y="145903"/>
                        <a:pt x="181700" y="110191"/>
                        <a:pt x="30101" y="71081"/>
                      </a:cubicBezTo>
                      <a:cubicBezTo>
                        <a:pt x="5452" y="64700"/>
                        <a:pt x="-621" y="69435"/>
                        <a:pt x="48" y="94753"/>
                      </a:cubicBezTo>
                      <a:cubicBezTo>
                        <a:pt x="1747" y="158408"/>
                        <a:pt x="409" y="222166"/>
                        <a:pt x="923" y="285873"/>
                      </a:cubicBezTo>
                      <a:cubicBezTo>
                        <a:pt x="1386" y="342736"/>
                        <a:pt x="23205" y="370267"/>
                        <a:pt x="79862" y="384984"/>
                      </a:cubicBezTo>
                      <a:cubicBezTo>
                        <a:pt x="176503" y="410096"/>
                        <a:pt x="273298" y="434591"/>
                        <a:pt x="369990" y="459446"/>
                      </a:cubicBezTo>
                      <a:cubicBezTo>
                        <a:pt x="378738" y="461710"/>
                        <a:pt x="394073" y="463151"/>
                        <a:pt x="394897" y="467319"/>
                      </a:cubicBezTo>
                      <a:cubicBezTo>
                        <a:pt x="404211" y="512140"/>
                        <a:pt x="443835" y="500562"/>
                        <a:pt x="471108" y="507406"/>
                      </a:cubicBezTo>
                      <a:cubicBezTo>
                        <a:pt x="496683" y="513838"/>
                        <a:pt x="506924" y="524388"/>
                        <a:pt x="508931" y="550478"/>
                      </a:cubicBezTo>
                      <a:cubicBezTo>
                        <a:pt x="513048" y="603738"/>
                        <a:pt x="525501" y="655403"/>
                        <a:pt x="548966" y="703930"/>
                      </a:cubicBezTo>
                      <a:cubicBezTo>
                        <a:pt x="571969" y="777928"/>
                        <a:pt x="617613" y="836438"/>
                        <a:pt x="676225" y="884912"/>
                      </a:cubicBezTo>
                      <a:cubicBezTo>
                        <a:pt x="755267" y="950266"/>
                        <a:pt x="844138" y="973165"/>
                        <a:pt x="944432" y="942187"/>
                      </a:cubicBezTo>
                      <a:cubicBezTo>
                        <a:pt x="995634" y="926389"/>
                        <a:pt x="1046939" y="913060"/>
                        <a:pt x="1097009" y="891550"/>
                      </a:cubicBezTo>
                      <a:cubicBezTo>
                        <a:pt x="1159121" y="864895"/>
                        <a:pt x="1199156" y="823984"/>
                        <a:pt x="1225709" y="765269"/>
                      </a:cubicBezTo>
                      <a:cubicBezTo>
                        <a:pt x="1242331" y="728476"/>
                        <a:pt x="1252005" y="689624"/>
                        <a:pt x="1258746" y="649948"/>
                      </a:cubicBezTo>
                      <a:cubicBezTo>
                        <a:pt x="1339640" y="632658"/>
                        <a:pt x="1428820" y="641869"/>
                        <a:pt x="1494379" y="575127"/>
                      </a:cubicBezTo>
                      <a:cubicBezTo>
                        <a:pt x="1505649" y="563651"/>
                        <a:pt x="1521755" y="570907"/>
                        <a:pt x="1535495" y="573737"/>
                      </a:cubicBezTo>
                      <a:cubicBezTo>
                        <a:pt x="2035732" y="676913"/>
                        <a:pt x="2535558" y="782302"/>
                        <a:pt x="3036567" y="881670"/>
                      </a:cubicBezTo>
                      <a:cubicBezTo>
                        <a:pt x="3125488" y="899321"/>
                        <a:pt x="3194701" y="928190"/>
                        <a:pt x="3232112" y="1014230"/>
                      </a:cubicBezTo>
                      <a:cubicBezTo>
                        <a:pt x="3238699" y="1029410"/>
                        <a:pt x="3250792" y="1042224"/>
                        <a:pt x="3260003" y="1056375"/>
                      </a:cubicBezTo>
                      <a:cubicBezTo>
                        <a:pt x="3273280" y="1076856"/>
                        <a:pt x="3283881" y="1100270"/>
                        <a:pt x="3313624" y="1101145"/>
                      </a:cubicBezTo>
                      <a:cubicBezTo>
                        <a:pt x="3329937" y="1101608"/>
                        <a:pt x="3325100" y="1114885"/>
                        <a:pt x="3326952" y="1124199"/>
                      </a:cubicBezTo>
                      <a:cubicBezTo>
                        <a:pt x="3336524" y="1172159"/>
                        <a:pt x="3341773" y="1221303"/>
                        <a:pt x="3365495" y="1265403"/>
                      </a:cubicBezTo>
                      <a:cubicBezTo>
                        <a:pt x="3405068" y="1372079"/>
                        <a:pt x="3473046" y="1452818"/>
                        <a:pt x="3578486" y="1499801"/>
                      </a:cubicBezTo>
                      <a:cubicBezTo>
                        <a:pt x="3685676" y="1547555"/>
                        <a:pt x="3785301" y="1501602"/>
                        <a:pt x="3883228" y="1469389"/>
                      </a:cubicBezTo>
                      <a:cubicBezTo>
                        <a:pt x="3915597" y="1458736"/>
                        <a:pt x="3953574" y="1446026"/>
                        <a:pt x="3981670" y="1418547"/>
                      </a:cubicBezTo>
                      <a:cubicBezTo>
                        <a:pt x="4027058" y="1374240"/>
                        <a:pt x="4052170" y="1320156"/>
                        <a:pt x="4067711" y="1260257"/>
                      </a:cubicBezTo>
                      <a:lnTo>
                        <a:pt x="4067711" y="1260257"/>
                      </a:lnTo>
                      <a:cubicBezTo>
                        <a:pt x="4083818" y="1270961"/>
                        <a:pt x="4102909" y="1266124"/>
                        <a:pt x="4120508" y="1269880"/>
                      </a:cubicBezTo>
                      <a:cubicBezTo>
                        <a:pt x="4301697" y="1308732"/>
                        <a:pt x="4483297" y="1345628"/>
                        <a:pt x="4664537" y="1384223"/>
                      </a:cubicBezTo>
                      <a:cubicBezTo>
                        <a:pt x="4717849" y="1395544"/>
                        <a:pt x="4767816" y="1387722"/>
                        <a:pt x="4815674" y="1364360"/>
                      </a:cubicBezTo>
                      <a:cubicBezTo>
                        <a:pt x="5333716" y="1111643"/>
                        <a:pt x="5851449" y="858359"/>
                        <a:pt x="6369697" y="606105"/>
                      </a:cubicBezTo>
                      <a:cubicBezTo>
                        <a:pt x="6424965" y="579192"/>
                        <a:pt x="6451415" y="538848"/>
                        <a:pt x="6451106" y="477251"/>
                      </a:cubicBezTo>
                      <a:cubicBezTo>
                        <a:pt x="6450488" y="360232"/>
                        <a:pt x="6452289" y="243316"/>
                        <a:pt x="6453113" y="126400"/>
                      </a:cubicBezTo>
                      <a:close/>
                      <a:moveTo>
                        <a:pt x="613342" y="726726"/>
                      </a:moveTo>
                      <a:cubicBezTo>
                        <a:pt x="613805" y="725594"/>
                        <a:pt x="614165" y="724513"/>
                        <a:pt x="614474" y="723433"/>
                      </a:cubicBezTo>
                      <a:cubicBezTo>
                        <a:pt x="615194" y="724925"/>
                        <a:pt x="615915" y="726417"/>
                        <a:pt x="616635" y="727910"/>
                      </a:cubicBezTo>
                      <a:lnTo>
                        <a:pt x="616635" y="727910"/>
                      </a:lnTo>
                      <a:cubicBezTo>
                        <a:pt x="615555" y="727446"/>
                        <a:pt x="614423" y="727086"/>
                        <a:pt x="613342" y="726726"/>
                      </a:cubicBezTo>
                      <a:close/>
                    </a:path>
                  </a:pathLst>
                </a:custGeom>
                <a:solidFill>
                  <a:srgbClr val="2024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44">
                  <a:extLst>
                    <a:ext uri="{FF2B5EF4-FFF2-40B4-BE49-F238E27FC236}">
                      <a16:creationId xmlns:a16="http://schemas.microsoft.com/office/drawing/2014/main" id="{4FED5A25-E7E5-6635-23FC-1EA5EB3C4312}"/>
                    </a:ext>
                  </a:extLst>
                </p:cNvPr>
                <p:cNvSpPr/>
                <p:nvPr/>
              </p:nvSpPr>
              <p:spPr>
                <a:xfrm>
                  <a:off x="5281099" y="697789"/>
                  <a:ext cx="5288183" cy="966129"/>
                </a:xfrm>
                <a:custGeom>
                  <a:avLst/>
                  <a:gdLst>
                    <a:gd name="connsiteX0" fmla="*/ 3602778 w 5288183"/>
                    <a:gd name="connsiteY0" fmla="*/ 961128 h 966129"/>
                    <a:gd name="connsiteX1" fmla="*/ 3282186 w 5288183"/>
                    <a:gd name="connsiteY1" fmla="*/ 906323 h 966129"/>
                    <a:gd name="connsiteX2" fmla="*/ 2873134 w 5288183"/>
                    <a:gd name="connsiteY2" fmla="*/ 839169 h 966129"/>
                    <a:gd name="connsiteX3" fmla="*/ 2318093 w 5288183"/>
                    <a:gd name="connsiteY3" fmla="*/ 749938 h 966129"/>
                    <a:gd name="connsiteX4" fmla="*/ 1882026 w 5288183"/>
                    <a:gd name="connsiteY4" fmla="*/ 677586 h 966129"/>
                    <a:gd name="connsiteX5" fmla="*/ 1334961 w 5288183"/>
                    <a:gd name="connsiteY5" fmla="*/ 586812 h 966129"/>
                    <a:gd name="connsiteX6" fmla="*/ 692335 w 5288183"/>
                    <a:gd name="connsiteY6" fmla="*/ 480497 h 966129"/>
                    <a:gd name="connsiteX7" fmla="*/ 111049 w 5288183"/>
                    <a:gd name="connsiteY7" fmla="*/ 383650 h 966129"/>
                    <a:gd name="connsiteX8" fmla="*/ 0 w 5288183"/>
                    <a:gd name="connsiteY8" fmla="*/ 366617 h 966129"/>
                    <a:gd name="connsiteX9" fmla="*/ 307933 w 5288183"/>
                    <a:gd name="connsiteY9" fmla="*/ 290200 h 966129"/>
                    <a:gd name="connsiteX10" fmla="*/ 1529426 w 5288183"/>
                    <a:gd name="connsiteY10" fmla="*/ 4137 h 966129"/>
                    <a:gd name="connsiteX11" fmla="*/ 1587472 w 5288183"/>
                    <a:gd name="connsiteY11" fmla="*/ 1255 h 966129"/>
                    <a:gd name="connsiteX12" fmla="*/ 2092906 w 5288183"/>
                    <a:gd name="connsiteY12" fmla="*/ 60433 h 966129"/>
                    <a:gd name="connsiteX13" fmla="*/ 2467428 w 5288183"/>
                    <a:gd name="connsiteY13" fmla="*/ 102064 h 966129"/>
                    <a:gd name="connsiteX14" fmla="*/ 2914662 w 5288183"/>
                    <a:gd name="connsiteY14" fmla="*/ 154964 h 966129"/>
                    <a:gd name="connsiteX15" fmla="*/ 3288772 w 5288183"/>
                    <a:gd name="connsiteY15" fmla="*/ 196183 h 966129"/>
                    <a:gd name="connsiteX16" fmla="*/ 3732044 w 5288183"/>
                    <a:gd name="connsiteY16" fmla="*/ 248415 h 966129"/>
                    <a:gd name="connsiteX17" fmla="*/ 4044557 w 5288183"/>
                    <a:gd name="connsiteY17" fmla="*/ 282429 h 966129"/>
                    <a:gd name="connsiteX18" fmla="*/ 4410485 w 5288183"/>
                    <a:gd name="connsiteY18" fmla="*/ 324626 h 966129"/>
                    <a:gd name="connsiteX19" fmla="*/ 4718676 w 5288183"/>
                    <a:gd name="connsiteY19" fmla="*/ 360236 h 966129"/>
                    <a:gd name="connsiteX20" fmla="*/ 5088154 w 5288183"/>
                    <a:gd name="connsiteY20" fmla="*/ 404028 h 966129"/>
                    <a:gd name="connsiteX21" fmla="*/ 5257559 w 5288183"/>
                    <a:gd name="connsiteY21" fmla="*/ 422759 h 966129"/>
                    <a:gd name="connsiteX22" fmla="*/ 5287148 w 5288183"/>
                    <a:gd name="connsiteY22" fmla="*/ 430993 h 966129"/>
                    <a:gd name="connsiteX23" fmla="*/ 5284987 w 5288183"/>
                    <a:gd name="connsiteY23" fmla="*/ 442056 h 966129"/>
                    <a:gd name="connsiteX24" fmla="*/ 5145789 w 5288183"/>
                    <a:gd name="connsiteY24" fmla="*/ 488473 h 966129"/>
                    <a:gd name="connsiteX25" fmla="*/ 4979678 w 5288183"/>
                    <a:gd name="connsiteY25" fmla="*/ 541064 h 966129"/>
                    <a:gd name="connsiteX26" fmla="*/ 4956572 w 5288183"/>
                    <a:gd name="connsiteY26" fmla="*/ 547651 h 966129"/>
                    <a:gd name="connsiteX27" fmla="*/ 4433899 w 5288183"/>
                    <a:gd name="connsiteY27" fmla="*/ 711498 h 966129"/>
                    <a:gd name="connsiteX28" fmla="*/ 4410949 w 5288183"/>
                    <a:gd name="connsiteY28" fmla="*/ 719114 h 966129"/>
                    <a:gd name="connsiteX29" fmla="*/ 3911431 w 5288183"/>
                    <a:gd name="connsiteY29" fmla="*/ 875293 h 966129"/>
                    <a:gd name="connsiteX30" fmla="*/ 3888429 w 5288183"/>
                    <a:gd name="connsiteY30" fmla="*/ 882909 h 966129"/>
                    <a:gd name="connsiteX31" fmla="*/ 3643482 w 5288183"/>
                    <a:gd name="connsiteY31" fmla="*/ 959224 h 966129"/>
                    <a:gd name="connsiteX32" fmla="*/ 3602778 w 5288183"/>
                    <a:gd name="connsiteY32" fmla="*/ 961128 h 966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288183" h="966129">
                      <a:moveTo>
                        <a:pt x="3602778" y="961128"/>
                      </a:moveTo>
                      <a:cubicBezTo>
                        <a:pt x="3495896" y="942808"/>
                        <a:pt x="3389118" y="924180"/>
                        <a:pt x="3282186" y="906323"/>
                      </a:cubicBezTo>
                      <a:cubicBezTo>
                        <a:pt x="3145869" y="883578"/>
                        <a:pt x="3009553" y="861245"/>
                        <a:pt x="2873134" y="839169"/>
                      </a:cubicBezTo>
                      <a:cubicBezTo>
                        <a:pt x="2688138" y="809219"/>
                        <a:pt x="2503038" y="780042"/>
                        <a:pt x="2318093" y="749938"/>
                      </a:cubicBezTo>
                      <a:cubicBezTo>
                        <a:pt x="2172669" y="726267"/>
                        <a:pt x="2027399" y="701721"/>
                        <a:pt x="1882026" y="677586"/>
                      </a:cubicBezTo>
                      <a:cubicBezTo>
                        <a:pt x="1699705" y="647328"/>
                        <a:pt x="1517333" y="617018"/>
                        <a:pt x="1334961" y="586812"/>
                      </a:cubicBezTo>
                      <a:cubicBezTo>
                        <a:pt x="1120786" y="551356"/>
                        <a:pt x="906509" y="516055"/>
                        <a:pt x="692335" y="480497"/>
                      </a:cubicBezTo>
                      <a:cubicBezTo>
                        <a:pt x="498539" y="448334"/>
                        <a:pt x="304846" y="415812"/>
                        <a:pt x="111049" y="383650"/>
                      </a:cubicBezTo>
                      <a:cubicBezTo>
                        <a:pt x="74102" y="377526"/>
                        <a:pt x="36999" y="372277"/>
                        <a:pt x="0" y="366617"/>
                      </a:cubicBezTo>
                      <a:cubicBezTo>
                        <a:pt x="100449" y="332345"/>
                        <a:pt x="205014" y="314488"/>
                        <a:pt x="307933" y="290200"/>
                      </a:cubicBezTo>
                      <a:cubicBezTo>
                        <a:pt x="714926" y="194176"/>
                        <a:pt x="1122279" y="99542"/>
                        <a:pt x="1529426" y="4137"/>
                      </a:cubicBezTo>
                      <a:cubicBezTo>
                        <a:pt x="1548826" y="-392"/>
                        <a:pt x="1568226" y="-958"/>
                        <a:pt x="1587472" y="1255"/>
                      </a:cubicBezTo>
                      <a:cubicBezTo>
                        <a:pt x="1756002" y="20707"/>
                        <a:pt x="1924377" y="41033"/>
                        <a:pt x="2092906" y="60433"/>
                      </a:cubicBezTo>
                      <a:cubicBezTo>
                        <a:pt x="2217696" y="74790"/>
                        <a:pt x="2342639" y="87655"/>
                        <a:pt x="2467428" y="102064"/>
                      </a:cubicBezTo>
                      <a:cubicBezTo>
                        <a:pt x="2616558" y="119251"/>
                        <a:pt x="2765533" y="137828"/>
                        <a:pt x="2914662" y="154964"/>
                      </a:cubicBezTo>
                      <a:cubicBezTo>
                        <a:pt x="3039297" y="169270"/>
                        <a:pt x="3164138" y="181929"/>
                        <a:pt x="3288772" y="196183"/>
                      </a:cubicBezTo>
                      <a:cubicBezTo>
                        <a:pt x="3436564" y="213113"/>
                        <a:pt x="3584201" y="231433"/>
                        <a:pt x="3732044" y="248415"/>
                      </a:cubicBezTo>
                      <a:cubicBezTo>
                        <a:pt x="3836146" y="260353"/>
                        <a:pt x="3940403" y="270697"/>
                        <a:pt x="4044557" y="282429"/>
                      </a:cubicBezTo>
                      <a:cubicBezTo>
                        <a:pt x="4166567" y="296117"/>
                        <a:pt x="4288526" y="310526"/>
                        <a:pt x="4410485" y="324626"/>
                      </a:cubicBezTo>
                      <a:cubicBezTo>
                        <a:pt x="4513198" y="336513"/>
                        <a:pt x="4615963" y="348194"/>
                        <a:pt x="4718676" y="360236"/>
                      </a:cubicBezTo>
                      <a:cubicBezTo>
                        <a:pt x="4841870" y="374696"/>
                        <a:pt x="4964960" y="389568"/>
                        <a:pt x="5088154" y="404028"/>
                      </a:cubicBezTo>
                      <a:cubicBezTo>
                        <a:pt x="5144554" y="410666"/>
                        <a:pt x="5201056" y="416841"/>
                        <a:pt x="5257559" y="422759"/>
                      </a:cubicBezTo>
                      <a:cubicBezTo>
                        <a:pt x="5268056" y="423840"/>
                        <a:pt x="5278194" y="425023"/>
                        <a:pt x="5287148" y="430993"/>
                      </a:cubicBezTo>
                      <a:cubicBezTo>
                        <a:pt x="5289052" y="435212"/>
                        <a:pt x="5288332" y="438866"/>
                        <a:pt x="5284987" y="442056"/>
                      </a:cubicBezTo>
                      <a:cubicBezTo>
                        <a:pt x="5241092" y="464904"/>
                        <a:pt x="5192154" y="472778"/>
                        <a:pt x="5145789" y="488473"/>
                      </a:cubicBezTo>
                      <a:cubicBezTo>
                        <a:pt x="5090830" y="507050"/>
                        <a:pt x="5035254" y="524134"/>
                        <a:pt x="4979678" y="541064"/>
                      </a:cubicBezTo>
                      <a:cubicBezTo>
                        <a:pt x="4971805" y="542557"/>
                        <a:pt x="4964086" y="544872"/>
                        <a:pt x="4956572" y="547651"/>
                      </a:cubicBezTo>
                      <a:cubicBezTo>
                        <a:pt x="4782588" y="603022"/>
                        <a:pt x="4608449" y="657929"/>
                        <a:pt x="4433899" y="711498"/>
                      </a:cubicBezTo>
                      <a:cubicBezTo>
                        <a:pt x="4426180" y="713762"/>
                        <a:pt x="4418513" y="716284"/>
                        <a:pt x="4410949" y="719114"/>
                      </a:cubicBezTo>
                      <a:cubicBezTo>
                        <a:pt x="4244323" y="770831"/>
                        <a:pt x="4078520" y="825069"/>
                        <a:pt x="3911431" y="875293"/>
                      </a:cubicBezTo>
                      <a:cubicBezTo>
                        <a:pt x="3903712" y="877557"/>
                        <a:pt x="3895994" y="880079"/>
                        <a:pt x="3888429" y="882909"/>
                      </a:cubicBezTo>
                      <a:cubicBezTo>
                        <a:pt x="3806866" y="908588"/>
                        <a:pt x="3725303" y="934317"/>
                        <a:pt x="3643482" y="959224"/>
                      </a:cubicBezTo>
                      <a:cubicBezTo>
                        <a:pt x="3630308" y="963289"/>
                        <a:pt x="3616826" y="971420"/>
                        <a:pt x="3602778" y="961128"/>
                      </a:cubicBezTo>
                      <a:close/>
                    </a:path>
                  </a:pathLst>
                </a:custGeom>
                <a:solidFill>
                  <a:srgbClr val="A3A4A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45">
                  <a:extLst>
                    <a:ext uri="{FF2B5EF4-FFF2-40B4-BE49-F238E27FC236}">
                      <a16:creationId xmlns:a16="http://schemas.microsoft.com/office/drawing/2014/main" id="{33ECE863-D74B-D45F-980A-C03F34326ADC}"/>
                    </a:ext>
                  </a:extLst>
                </p:cNvPr>
                <p:cNvSpPr/>
                <p:nvPr/>
              </p:nvSpPr>
              <p:spPr>
                <a:xfrm>
                  <a:off x="4617170" y="1252799"/>
                  <a:ext cx="647050" cy="303790"/>
                </a:xfrm>
                <a:custGeom>
                  <a:avLst/>
                  <a:gdLst>
                    <a:gd name="connsiteX0" fmla="*/ 646999 w 647050"/>
                    <a:gd name="connsiteY0" fmla="*/ 0 h 303790"/>
                    <a:gd name="connsiteX1" fmla="*/ 647051 w 647050"/>
                    <a:gd name="connsiteY1" fmla="*/ 282770 h 303790"/>
                    <a:gd name="connsiteX2" fmla="*/ 622556 w 647050"/>
                    <a:gd name="connsiteY2" fmla="*/ 303045 h 303790"/>
                    <a:gd name="connsiteX3" fmla="*/ 226936 w 647050"/>
                    <a:gd name="connsiteY3" fmla="*/ 230898 h 303790"/>
                    <a:gd name="connsiteX4" fmla="*/ 28972 w 647050"/>
                    <a:gd name="connsiteY4" fmla="*/ 195803 h 303790"/>
                    <a:gd name="connsiteX5" fmla="*/ 0 w 647050"/>
                    <a:gd name="connsiteY5" fmla="*/ 180365 h 303790"/>
                    <a:gd name="connsiteX6" fmla="*/ 345344 w 647050"/>
                    <a:gd name="connsiteY6" fmla="*/ 81718 h 303790"/>
                    <a:gd name="connsiteX7" fmla="*/ 646999 w 647050"/>
                    <a:gd name="connsiteY7" fmla="*/ 0 h 303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47050" h="303790">
                      <a:moveTo>
                        <a:pt x="646999" y="0"/>
                      </a:moveTo>
                      <a:cubicBezTo>
                        <a:pt x="646999" y="94274"/>
                        <a:pt x="646897" y="188496"/>
                        <a:pt x="647051" y="282770"/>
                      </a:cubicBezTo>
                      <a:cubicBezTo>
                        <a:pt x="647051" y="299957"/>
                        <a:pt x="639126" y="306081"/>
                        <a:pt x="622556" y="303045"/>
                      </a:cubicBezTo>
                      <a:cubicBezTo>
                        <a:pt x="490717" y="278910"/>
                        <a:pt x="358827" y="254827"/>
                        <a:pt x="226936" y="230898"/>
                      </a:cubicBezTo>
                      <a:cubicBezTo>
                        <a:pt x="161017" y="218908"/>
                        <a:pt x="95097" y="206867"/>
                        <a:pt x="28972" y="195803"/>
                      </a:cubicBezTo>
                      <a:cubicBezTo>
                        <a:pt x="16879" y="193796"/>
                        <a:pt x="5763" y="192870"/>
                        <a:pt x="0" y="180365"/>
                      </a:cubicBezTo>
                      <a:cubicBezTo>
                        <a:pt x="115063" y="147380"/>
                        <a:pt x="229818" y="113056"/>
                        <a:pt x="345344" y="81718"/>
                      </a:cubicBezTo>
                      <a:cubicBezTo>
                        <a:pt x="445896" y="54496"/>
                        <a:pt x="544492" y="20069"/>
                        <a:pt x="646999" y="0"/>
                      </a:cubicBezTo>
                      <a:close/>
                    </a:path>
                  </a:pathLst>
                </a:custGeom>
                <a:solidFill>
                  <a:srgbClr val="E0E0C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46">
                  <a:extLst>
                    <a:ext uri="{FF2B5EF4-FFF2-40B4-BE49-F238E27FC236}">
                      <a16:creationId xmlns:a16="http://schemas.microsoft.com/office/drawing/2014/main" id="{67A2162C-F5E1-AAFD-23A0-C255EE689AFE}"/>
                    </a:ext>
                  </a:extLst>
                </p:cNvPr>
                <p:cNvSpPr/>
                <p:nvPr/>
              </p:nvSpPr>
              <p:spPr>
                <a:xfrm>
                  <a:off x="4179623" y="1795586"/>
                  <a:ext cx="214357" cy="438133"/>
                </a:xfrm>
                <a:custGeom>
                  <a:avLst/>
                  <a:gdLst>
                    <a:gd name="connsiteX0" fmla="*/ 209530 w 214357"/>
                    <a:gd name="connsiteY0" fmla="*/ 86613 h 438133"/>
                    <a:gd name="connsiteX1" fmla="*/ 120917 w 214357"/>
                    <a:gd name="connsiteY1" fmla="*/ 830 h 438133"/>
                    <a:gd name="connsiteX2" fmla="*/ 11308 w 214357"/>
                    <a:gd name="connsiteY2" fmla="*/ 64074 h 438133"/>
                    <a:gd name="connsiteX3" fmla="*/ 1634 w 214357"/>
                    <a:gd name="connsiteY3" fmla="*/ 159583 h 438133"/>
                    <a:gd name="connsiteX4" fmla="*/ 2354 w 214357"/>
                    <a:gd name="connsiteY4" fmla="*/ 326466 h 438133"/>
                    <a:gd name="connsiteX5" fmla="*/ 80161 w 214357"/>
                    <a:gd name="connsiteY5" fmla="*/ 432472 h 438133"/>
                    <a:gd name="connsiteX6" fmla="*/ 192548 w 214357"/>
                    <a:gd name="connsiteY6" fmla="*/ 392900 h 438133"/>
                    <a:gd name="connsiteX7" fmla="*/ 192446 w 214357"/>
                    <a:gd name="connsiteY7" fmla="*/ 392951 h 438133"/>
                    <a:gd name="connsiteX8" fmla="*/ 193989 w 214357"/>
                    <a:gd name="connsiteY8" fmla="*/ 385232 h 438133"/>
                    <a:gd name="connsiteX9" fmla="*/ 193989 w 214357"/>
                    <a:gd name="connsiteY9" fmla="*/ 385232 h 438133"/>
                    <a:gd name="connsiteX10" fmla="*/ 193989 w 214357"/>
                    <a:gd name="connsiteY10" fmla="*/ 385232 h 438133"/>
                    <a:gd name="connsiteX11" fmla="*/ 210662 w 214357"/>
                    <a:gd name="connsiteY11" fmla="*/ 343138 h 438133"/>
                    <a:gd name="connsiteX12" fmla="*/ 209530 w 214357"/>
                    <a:gd name="connsiteY12" fmla="*/ 86613 h 43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357" h="438133">
                      <a:moveTo>
                        <a:pt x="209530" y="86613"/>
                      </a:moveTo>
                      <a:cubicBezTo>
                        <a:pt x="205105" y="40917"/>
                        <a:pt x="163525" y="5873"/>
                        <a:pt x="120917" y="830"/>
                      </a:cubicBezTo>
                      <a:cubicBezTo>
                        <a:pt x="73060" y="-4830"/>
                        <a:pt x="32664" y="18687"/>
                        <a:pt x="11308" y="64074"/>
                      </a:cubicBezTo>
                      <a:cubicBezTo>
                        <a:pt x="-3152" y="94847"/>
                        <a:pt x="-373" y="127215"/>
                        <a:pt x="1634" y="159583"/>
                      </a:cubicBezTo>
                      <a:cubicBezTo>
                        <a:pt x="1634" y="215210"/>
                        <a:pt x="-939" y="271044"/>
                        <a:pt x="2354" y="326466"/>
                      </a:cubicBezTo>
                      <a:cubicBezTo>
                        <a:pt x="5339" y="376639"/>
                        <a:pt x="31532" y="415593"/>
                        <a:pt x="80161" y="432472"/>
                      </a:cubicBezTo>
                      <a:cubicBezTo>
                        <a:pt x="126063" y="448425"/>
                        <a:pt x="163165" y="429230"/>
                        <a:pt x="192548" y="392900"/>
                      </a:cubicBezTo>
                      <a:cubicBezTo>
                        <a:pt x="192548" y="392900"/>
                        <a:pt x="192446" y="392951"/>
                        <a:pt x="192446" y="392951"/>
                      </a:cubicBezTo>
                      <a:cubicBezTo>
                        <a:pt x="192960" y="390378"/>
                        <a:pt x="193475" y="387805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3989" y="385232"/>
                        <a:pt x="193989" y="385232"/>
                        <a:pt x="193989" y="385232"/>
                      </a:cubicBezTo>
                      <a:cubicBezTo>
                        <a:pt x="199804" y="371184"/>
                        <a:pt x="210148" y="357341"/>
                        <a:pt x="210662" y="343138"/>
                      </a:cubicBezTo>
                      <a:cubicBezTo>
                        <a:pt x="213595" y="257664"/>
                        <a:pt x="217764" y="171830"/>
                        <a:pt x="209530" y="86613"/>
                      </a:cubicBezTo>
                      <a:close/>
                    </a:path>
                  </a:pathLst>
                </a:custGeom>
                <a:solidFill>
                  <a:srgbClr val="534D49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47">
                  <a:extLst>
                    <a:ext uri="{FF2B5EF4-FFF2-40B4-BE49-F238E27FC236}">
                      <a16:creationId xmlns:a16="http://schemas.microsoft.com/office/drawing/2014/main" id="{9A252F9B-3D2D-1A47-BD78-AA7476E62483}"/>
                    </a:ext>
                  </a:extLst>
                </p:cNvPr>
                <p:cNvSpPr/>
                <p:nvPr/>
              </p:nvSpPr>
              <p:spPr>
                <a:xfrm>
                  <a:off x="4170809" y="2727955"/>
                  <a:ext cx="97825" cy="350675"/>
                </a:xfrm>
                <a:custGeom>
                  <a:avLst/>
                  <a:gdLst>
                    <a:gd name="connsiteX0" fmla="*/ 97671 w 97825"/>
                    <a:gd name="connsiteY0" fmla="*/ 350676 h 350675"/>
                    <a:gd name="connsiteX1" fmla="*/ 15542 w 97825"/>
                    <a:gd name="connsiteY1" fmla="*/ 315992 h 350675"/>
                    <a:gd name="connsiteX2" fmla="*/ 53 w 97825"/>
                    <a:gd name="connsiteY2" fmla="*/ 292629 h 350675"/>
                    <a:gd name="connsiteX3" fmla="*/ 1 w 97825"/>
                    <a:gd name="connsiteY3" fmla="*/ 19791 h 350675"/>
                    <a:gd name="connsiteX4" fmla="*/ 22798 w 97825"/>
                    <a:gd name="connsiteY4" fmla="*/ 2810 h 350675"/>
                    <a:gd name="connsiteX5" fmla="*/ 81204 w 97825"/>
                    <a:gd name="connsiteY5" fmla="*/ 23754 h 350675"/>
                    <a:gd name="connsiteX6" fmla="*/ 97826 w 97825"/>
                    <a:gd name="connsiteY6" fmla="*/ 46705 h 350675"/>
                    <a:gd name="connsiteX7" fmla="*/ 97671 w 97825"/>
                    <a:gd name="connsiteY7" fmla="*/ 350676 h 35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825" h="350675">
                      <a:moveTo>
                        <a:pt x="97671" y="350676"/>
                      </a:moveTo>
                      <a:cubicBezTo>
                        <a:pt x="67516" y="337862"/>
                        <a:pt x="41684" y="326541"/>
                        <a:pt x="15542" y="315992"/>
                      </a:cubicBezTo>
                      <a:cubicBezTo>
                        <a:pt x="4530" y="311515"/>
                        <a:pt x="1" y="304877"/>
                        <a:pt x="53" y="292629"/>
                      </a:cubicBezTo>
                      <a:cubicBezTo>
                        <a:pt x="413" y="201701"/>
                        <a:pt x="465" y="110720"/>
                        <a:pt x="1" y="19791"/>
                      </a:cubicBezTo>
                      <a:cubicBezTo>
                        <a:pt x="-101" y="2038"/>
                        <a:pt x="5096" y="-4189"/>
                        <a:pt x="22798" y="2810"/>
                      </a:cubicBezTo>
                      <a:cubicBezTo>
                        <a:pt x="41992" y="10426"/>
                        <a:pt x="61650" y="17064"/>
                        <a:pt x="81204" y="23754"/>
                      </a:cubicBezTo>
                      <a:cubicBezTo>
                        <a:pt x="92423" y="27562"/>
                        <a:pt x="97826" y="34457"/>
                        <a:pt x="97826" y="46705"/>
                      </a:cubicBezTo>
                      <a:cubicBezTo>
                        <a:pt x="97620" y="146639"/>
                        <a:pt x="97671" y="246470"/>
                        <a:pt x="97671" y="350676"/>
                      </a:cubicBezTo>
                      <a:close/>
                    </a:path>
                  </a:pathLst>
                </a:custGeom>
                <a:solidFill>
                  <a:srgbClr val="F0902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48">
                  <a:extLst>
                    <a:ext uri="{FF2B5EF4-FFF2-40B4-BE49-F238E27FC236}">
                      <a16:creationId xmlns:a16="http://schemas.microsoft.com/office/drawing/2014/main" id="{78CD2B16-9617-2AF5-FA66-FBEE50D59898}"/>
                    </a:ext>
                  </a:extLst>
                </p:cNvPr>
                <p:cNvSpPr/>
                <p:nvPr/>
              </p:nvSpPr>
              <p:spPr>
                <a:xfrm>
                  <a:off x="4411160" y="1595622"/>
                  <a:ext cx="736046" cy="774412"/>
                </a:xfrm>
                <a:custGeom>
                  <a:avLst/>
                  <a:gdLst>
                    <a:gd name="connsiteX0" fmla="*/ 681753 w 736046"/>
                    <a:gd name="connsiteY0" fmla="*/ 774413 h 774412"/>
                    <a:gd name="connsiteX1" fmla="*/ 626639 w 736046"/>
                    <a:gd name="connsiteY1" fmla="*/ 774361 h 774412"/>
                    <a:gd name="connsiteX2" fmla="*/ 70929 w 736046"/>
                    <a:gd name="connsiteY2" fmla="*/ 691254 h 774412"/>
                    <a:gd name="connsiteX3" fmla="*/ 14066 w 736046"/>
                    <a:gd name="connsiteY3" fmla="*/ 583241 h 774412"/>
                    <a:gd name="connsiteX4" fmla="*/ 191241 w 736046"/>
                    <a:gd name="connsiteY4" fmla="*/ 164670 h 774412"/>
                    <a:gd name="connsiteX5" fmla="*/ 255720 w 736046"/>
                    <a:gd name="connsiteY5" fmla="*/ 33757 h 774412"/>
                    <a:gd name="connsiteX6" fmla="*/ 254382 w 736046"/>
                    <a:gd name="connsiteY6" fmla="*/ 35044 h 774412"/>
                    <a:gd name="connsiteX7" fmla="*/ 348090 w 736046"/>
                    <a:gd name="connsiteY7" fmla="*/ 1389 h 774412"/>
                    <a:gd name="connsiteX8" fmla="*/ 658750 w 736046"/>
                    <a:gd name="connsiteY8" fmla="*/ 44204 h 774412"/>
                    <a:gd name="connsiteX9" fmla="*/ 710827 w 736046"/>
                    <a:gd name="connsiteY9" fmla="*/ 74101 h 774412"/>
                    <a:gd name="connsiteX10" fmla="*/ 709489 w 736046"/>
                    <a:gd name="connsiteY10" fmla="*/ 72763 h 774412"/>
                    <a:gd name="connsiteX11" fmla="*/ 736042 w 736046"/>
                    <a:gd name="connsiteY11" fmla="*/ 138632 h 774412"/>
                    <a:gd name="connsiteX12" fmla="*/ 724001 w 736046"/>
                    <a:gd name="connsiteY12" fmla="*/ 716367 h 774412"/>
                    <a:gd name="connsiteX13" fmla="*/ 681753 w 736046"/>
                    <a:gd name="connsiteY13" fmla="*/ 774413 h 77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6046" h="774412">
                      <a:moveTo>
                        <a:pt x="681753" y="774413"/>
                      </a:moveTo>
                      <a:cubicBezTo>
                        <a:pt x="663382" y="774413"/>
                        <a:pt x="645010" y="774361"/>
                        <a:pt x="626639" y="774361"/>
                      </a:cubicBezTo>
                      <a:cubicBezTo>
                        <a:pt x="572092" y="774722"/>
                        <a:pt x="202408" y="713022"/>
                        <a:pt x="70929" y="691254"/>
                      </a:cubicBezTo>
                      <a:cubicBezTo>
                        <a:pt x="-1063" y="679367"/>
                        <a:pt x="-14699" y="650601"/>
                        <a:pt x="14066" y="583241"/>
                      </a:cubicBezTo>
                      <a:cubicBezTo>
                        <a:pt x="73502" y="443889"/>
                        <a:pt x="132063" y="304177"/>
                        <a:pt x="191241" y="164670"/>
                      </a:cubicBezTo>
                      <a:cubicBezTo>
                        <a:pt x="210127" y="120106"/>
                        <a:pt x="220933" y="70757"/>
                        <a:pt x="255720" y="33757"/>
                      </a:cubicBezTo>
                      <a:lnTo>
                        <a:pt x="254382" y="35044"/>
                      </a:lnTo>
                      <a:cubicBezTo>
                        <a:pt x="278362" y="3551"/>
                        <a:pt x="311914" y="-3448"/>
                        <a:pt x="348090" y="1389"/>
                      </a:cubicBezTo>
                      <a:cubicBezTo>
                        <a:pt x="451677" y="15283"/>
                        <a:pt x="555111" y="30361"/>
                        <a:pt x="658750" y="44204"/>
                      </a:cubicBezTo>
                      <a:cubicBezTo>
                        <a:pt x="679643" y="46982"/>
                        <a:pt x="698683" y="55113"/>
                        <a:pt x="710827" y="74101"/>
                      </a:cubicBezTo>
                      <a:lnTo>
                        <a:pt x="709489" y="72763"/>
                      </a:lnTo>
                      <a:cubicBezTo>
                        <a:pt x="729661" y="90157"/>
                        <a:pt x="736248" y="112953"/>
                        <a:pt x="736042" y="138632"/>
                      </a:cubicBezTo>
                      <a:cubicBezTo>
                        <a:pt x="734498" y="331244"/>
                        <a:pt x="729970" y="523805"/>
                        <a:pt x="724001" y="716367"/>
                      </a:cubicBezTo>
                      <a:cubicBezTo>
                        <a:pt x="723074" y="744206"/>
                        <a:pt x="710107" y="765510"/>
                        <a:pt x="681753" y="774413"/>
                      </a:cubicBezTo>
                      <a:close/>
                    </a:path>
                  </a:pathLst>
                </a:custGeom>
                <a:solidFill>
                  <a:srgbClr val="131412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49">
                  <a:extLst>
                    <a:ext uri="{FF2B5EF4-FFF2-40B4-BE49-F238E27FC236}">
                      <a16:creationId xmlns:a16="http://schemas.microsoft.com/office/drawing/2014/main" id="{73E4C59A-3306-12B2-5695-AB6B3B4235BD}"/>
                    </a:ext>
                  </a:extLst>
                </p:cNvPr>
                <p:cNvSpPr/>
                <p:nvPr/>
              </p:nvSpPr>
              <p:spPr>
                <a:xfrm>
                  <a:off x="4724125" y="2446447"/>
                  <a:ext cx="291457" cy="170082"/>
                </a:xfrm>
                <a:custGeom>
                  <a:avLst/>
                  <a:gdLst>
                    <a:gd name="connsiteX0" fmla="*/ 90649 w 291457"/>
                    <a:gd name="connsiteY0" fmla="*/ 5 h 170082"/>
                    <a:gd name="connsiteX1" fmla="*/ 231390 w 291457"/>
                    <a:gd name="connsiteY1" fmla="*/ 26763 h 170082"/>
                    <a:gd name="connsiteX2" fmla="*/ 288459 w 291457"/>
                    <a:gd name="connsiteY2" fmla="*/ 128293 h 170082"/>
                    <a:gd name="connsiteX3" fmla="*/ 194442 w 291457"/>
                    <a:gd name="connsiteY3" fmla="*/ 167762 h 170082"/>
                    <a:gd name="connsiteX4" fmla="*/ 72278 w 291457"/>
                    <a:gd name="connsiteY4" fmla="*/ 148928 h 170082"/>
                    <a:gd name="connsiteX5" fmla="*/ 11504 w 291457"/>
                    <a:gd name="connsiteY5" fmla="*/ 104210 h 170082"/>
                    <a:gd name="connsiteX6" fmla="*/ 9343 w 291457"/>
                    <a:gd name="connsiteY6" fmla="*/ 33865 h 170082"/>
                    <a:gd name="connsiteX7" fmla="*/ 90649 w 291457"/>
                    <a:gd name="connsiteY7" fmla="*/ 5 h 170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1457" h="170082">
                      <a:moveTo>
                        <a:pt x="90649" y="5"/>
                      </a:moveTo>
                      <a:cubicBezTo>
                        <a:pt x="132742" y="7775"/>
                        <a:pt x="182812" y="14259"/>
                        <a:pt x="231390" y="26763"/>
                      </a:cubicBezTo>
                      <a:cubicBezTo>
                        <a:pt x="274462" y="37827"/>
                        <a:pt x="300655" y="89184"/>
                        <a:pt x="288459" y="128293"/>
                      </a:cubicBezTo>
                      <a:cubicBezTo>
                        <a:pt x="278218" y="161072"/>
                        <a:pt x="239675" y="176253"/>
                        <a:pt x="194442" y="167762"/>
                      </a:cubicBezTo>
                      <a:cubicBezTo>
                        <a:pt x="153944" y="160198"/>
                        <a:pt x="113033" y="155103"/>
                        <a:pt x="72278" y="148928"/>
                      </a:cubicBezTo>
                      <a:cubicBezTo>
                        <a:pt x="44232" y="144657"/>
                        <a:pt x="25707" y="126337"/>
                        <a:pt x="11504" y="104210"/>
                      </a:cubicBezTo>
                      <a:cubicBezTo>
                        <a:pt x="-2750" y="82031"/>
                        <a:pt x="-4088" y="56558"/>
                        <a:pt x="9343" y="33865"/>
                      </a:cubicBezTo>
                      <a:cubicBezTo>
                        <a:pt x="25449" y="6591"/>
                        <a:pt x="53186" y="-201"/>
                        <a:pt x="90649" y="5"/>
                      </a:cubicBezTo>
                      <a:close/>
                    </a:path>
                  </a:pathLst>
                </a:custGeom>
                <a:solidFill>
                  <a:srgbClr val="FCFBFB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50">
                  <a:extLst>
                    <a:ext uri="{FF2B5EF4-FFF2-40B4-BE49-F238E27FC236}">
                      <a16:creationId xmlns:a16="http://schemas.microsoft.com/office/drawing/2014/main" id="{43756DA6-3A00-B076-3794-A888A97BB252}"/>
                    </a:ext>
                  </a:extLst>
                </p:cNvPr>
                <p:cNvSpPr/>
                <p:nvPr/>
              </p:nvSpPr>
              <p:spPr>
                <a:xfrm>
                  <a:off x="8960137" y="4120838"/>
                  <a:ext cx="298265" cy="297023"/>
                </a:xfrm>
                <a:custGeom>
                  <a:avLst/>
                  <a:gdLst>
                    <a:gd name="connsiteX0" fmla="*/ 54 w 298265"/>
                    <a:gd name="connsiteY0" fmla="*/ 297024 h 297023"/>
                    <a:gd name="connsiteX1" fmla="*/ 2 w 298265"/>
                    <a:gd name="connsiteY1" fmla="*/ 162560 h 297023"/>
                    <a:gd name="connsiteX2" fmla="*/ 12352 w 298265"/>
                    <a:gd name="connsiteY2" fmla="*/ 136830 h 297023"/>
                    <a:gd name="connsiteX3" fmla="*/ 298004 w 298265"/>
                    <a:gd name="connsiteY3" fmla="*/ 0 h 297023"/>
                    <a:gd name="connsiteX4" fmla="*/ 298261 w 298265"/>
                    <a:gd name="connsiteY4" fmla="*/ 132353 h 297023"/>
                    <a:gd name="connsiteX5" fmla="*/ 281177 w 298265"/>
                    <a:gd name="connsiteY5" fmla="*/ 154893 h 297023"/>
                    <a:gd name="connsiteX6" fmla="*/ 54 w 298265"/>
                    <a:gd name="connsiteY6" fmla="*/ 297024 h 297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265" h="297023">
                      <a:moveTo>
                        <a:pt x="54" y="297024"/>
                      </a:moveTo>
                      <a:cubicBezTo>
                        <a:pt x="54" y="247880"/>
                        <a:pt x="157" y="205220"/>
                        <a:pt x="2" y="162560"/>
                      </a:cubicBezTo>
                      <a:cubicBezTo>
                        <a:pt x="-49" y="151805"/>
                        <a:pt x="620" y="142440"/>
                        <a:pt x="12352" y="136830"/>
                      </a:cubicBezTo>
                      <a:cubicBezTo>
                        <a:pt x="106060" y="92164"/>
                        <a:pt x="199665" y="47188"/>
                        <a:pt x="298004" y="0"/>
                      </a:cubicBezTo>
                      <a:cubicBezTo>
                        <a:pt x="298004" y="47703"/>
                        <a:pt x="297592" y="90054"/>
                        <a:pt x="298261" y="132353"/>
                      </a:cubicBezTo>
                      <a:cubicBezTo>
                        <a:pt x="298467" y="145424"/>
                        <a:pt x="290800" y="150056"/>
                        <a:pt x="281177" y="154893"/>
                      </a:cubicBezTo>
                      <a:cubicBezTo>
                        <a:pt x="189579" y="201104"/>
                        <a:pt x="98084" y="247417"/>
                        <a:pt x="54" y="297024"/>
                      </a:cubicBezTo>
                      <a:close/>
                    </a:path>
                  </a:pathLst>
                </a:custGeom>
                <a:solidFill>
                  <a:srgbClr val="FEE14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51">
                  <a:extLst>
                    <a:ext uri="{FF2B5EF4-FFF2-40B4-BE49-F238E27FC236}">
                      <a16:creationId xmlns:a16="http://schemas.microsoft.com/office/drawing/2014/main" id="{E16E3B7C-A674-7082-BFA3-5492EEB622A1}"/>
                    </a:ext>
                  </a:extLst>
                </p:cNvPr>
                <p:cNvSpPr/>
                <p:nvPr/>
              </p:nvSpPr>
              <p:spPr>
                <a:xfrm>
                  <a:off x="10210077" y="3466480"/>
                  <a:ext cx="302748" cy="296251"/>
                </a:xfrm>
                <a:custGeom>
                  <a:avLst/>
                  <a:gdLst>
                    <a:gd name="connsiteX0" fmla="*/ 7011 w 302748"/>
                    <a:gd name="connsiteY0" fmla="*/ 296252 h 296251"/>
                    <a:gd name="connsiteX1" fmla="*/ 4181 w 302748"/>
                    <a:gd name="connsiteY1" fmla="*/ 282461 h 296251"/>
                    <a:gd name="connsiteX2" fmla="*/ 10767 w 302748"/>
                    <a:gd name="connsiteY2" fmla="*/ 149027 h 296251"/>
                    <a:gd name="connsiteX3" fmla="*/ 123207 w 302748"/>
                    <a:gd name="connsiteY3" fmla="*/ 87121 h 296251"/>
                    <a:gd name="connsiteX4" fmla="*/ 302749 w 302748"/>
                    <a:gd name="connsiteY4" fmla="*/ 0 h 296251"/>
                    <a:gd name="connsiteX5" fmla="*/ 302749 w 302748"/>
                    <a:gd name="connsiteY5" fmla="*/ 134155 h 296251"/>
                    <a:gd name="connsiteX6" fmla="*/ 291582 w 302748"/>
                    <a:gd name="connsiteY6" fmla="*/ 151857 h 296251"/>
                    <a:gd name="connsiteX7" fmla="*/ 7011 w 302748"/>
                    <a:gd name="connsiteY7" fmla="*/ 296252 h 29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748" h="296251">
                      <a:moveTo>
                        <a:pt x="7011" y="296252"/>
                      </a:moveTo>
                      <a:cubicBezTo>
                        <a:pt x="5158" y="287401"/>
                        <a:pt x="4181" y="284931"/>
                        <a:pt x="4181" y="282461"/>
                      </a:cubicBezTo>
                      <a:cubicBezTo>
                        <a:pt x="4850" y="237125"/>
                        <a:pt x="-9199" y="183093"/>
                        <a:pt x="10767" y="149027"/>
                      </a:cubicBezTo>
                      <a:cubicBezTo>
                        <a:pt x="29395" y="117276"/>
                        <a:pt x="84046" y="106418"/>
                        <a:pt x="123207" y="87121"/>
                      </a:cubicBezTo>
                      <a:cubicBezTo>
                        <a:pt x="180841" y="58715"/>
                        <a:pt x="238836" y="30979"/>
                        <a:pt x="302749" y="0"/>
                      </a:cubicBezTo>
                      <a:cubicBezTo>
                        <a:pt x="302749" y="47754"/>
                        <a:pt x="302749" y="90929"/>
                        <a:pt x="302749" y="134155"/>
                      </a:cubicBezTo>
                      <a:cubicBezTo>
                        <a:pt x="302749" y="142491"/>
                        <a:pt x="300073" y="147637"/>
                        <a:pt x="291582" y="151857"/>
                      </a:cubicBezTo>
                      <a:cubicBezTo>
                        <a:pt x="197462" y="199200"/>
                        <a:pt x="103600" y="247160"/>
                        <a:pt x="7011" y="296252"/>
                      </a:cubicBezTo>
                      <a:close/>
                    </a:path>
                  </a:pathLst>
                </a:custGeom>
                <a:solidFill>
                  <a:srgbClr val="FEDC00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52">
                  <a:extLst>
                    <a:ext uri="{FF2B5EF4-FFF2-40B4-BE49-F238E27FC236}">
                      <a16:creationId xmlns:a16="http://schemas.microsoft.com/office/drawing/2014/main" id="{E2A222C2-0984-8296-1CB4-9B522318D4EB}"/>
                    </a:ext>
                  </a:extLst>
                </p:cNvPr>
                <p:cNvSpPr/>
                <p:nvPr/>
              </p:nvSpPr>
              <p:spPr>
                <a:xfrm>
                  <a:off x="4510402" y="1674887"/>
                  <a:ext cx="566507" cy="617361"/>
                </a:xfrm>
                <a:custGeom>
                  <a:avLst/>
                  <a:gdLst>
                    <a:gd name="connsiteX0" fmla="*/ 557552 w 566507"/>
                    <a:gd name="connsiteY0" fmla="*/ 543651 h 617361"/>
                    <a:gd name="connsiteX1" fmla="*/ 474034 w 566507"/>
                    <a:gd name="connsiteY1" fmla="*/ 615540 h 617361"/>
                    <a:gd name="connsiteX2" fmla="*/ 60043 w 566507"/>
                    <a:gd name="connsiteY2" fmla="*/ 551473 h 617361"/>
                    <a:gd name="connsiteX3" fmla="*/ 11156 w 566507"/>
                    <a:gd name="connsiteY3" fmla="*/ 458023 h 617361"/>
                    <a:gd name="connsiteX4" fmla="*/ 176444 w 566507"/>
                    <a:gd name="connsiteY4" fmla="*/ 66107 h 617361"/>
                    <a:gd name="connsiteX5" fmla="*/ 275503 w 566507"/>
                    <a:gd name="connsiteY5" fmla="*/ 651 h 617361"/>
                    <a:gd name="connsiteX6" fmla="*/ 479231 w 566507"/>
                    <a:gd name="connsiteY6" fmla="*/ 30292 h 617361"/>
                    <a:gd name="connsiteX7" fmla="*/ 566506 w 566507"/>
                    <a:gd name="connsiteY7" fmla="*/ 126830 h 617361"/>
                    <a:gd name="connsiteX8" fmla="*/ 557552 w 566507"/>
                    <a:gd name="connsiteY8" fmla="*/ 543651 h 61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507" h="617361">
                      <a:moveTo>
                        <a:pt x="557552" y="543651"/>
                      </a:moveTo>
                      <a:cubicBezTo>
                        <a:pt x="557141" y="602366"/>
                        <a:pt x="532801" y="624185"/>
                        <a:pt x="474034" y="615540"/>
                      </a:cubicBezTo>
                      <a:cubicBezTo>
                        <a:pt x="349965" y="597323"/>
                        <a:pt x="73988" y="554252"/>
                        <a:pt x="60043" y="551473"/>
                      </a:cubicBezTo>
                      <a:cubicBezTo>
                        <a:pt x="556" y="539586"/>
                        <a:pt x="-12567" y="514576"/>
                        <a:pt x="11156" y="458023"/>
                      </a:cubicBezTo>
                      <a:cubicBezTo>
                        <a:pt x="66063" y="327316"/>
                        <a:pt x="121176" y="196660"/>
                        <a:pt x="176444" y="66107"/>
                      </a:cubicBezTo>
                      <a:cubicBezTo>
                        <a:pt x="195227" y="21749"/>
                        <a:pt x="234953" y="-4546"/>
                        <a:pt x="275503" y="651"/>
                      </a:cubicBezTo>
                      <a:cubicBezTo>
                        <a:pt x="299895" y="3790"/>
                        <a:pt x="435491" y="25455"/>
                        <a:pt x="479231" y="30292"/>
                      </a:cubicBezTo>
                      <a:cubicBezTo>
                        <a:pt x="539747" y="36981"/>
                        <a:pt x="566455" y="65644"/>
                        <a:pt x="566506" y="126830"/>
                      </a:cubicBezTo>
                      <a:cubicBezTo>
                        <a:pt x="566609" y="142422"/>
                        <a:pt x="558324" y="420303"/>
                        <a:pt x="557552" y="543651"/>
                      </a:cubicBezTo>
                      <a:close/>
                    </a:path>
                  </a:pathLst>
                </a:custGeom>
                <a:solidFill>
                  <a:srgbClr val="ACDFE7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53">
                  <a:extLst>
                    <a:ext uri="{FF2B5EF4-FFF2-40B4-BE49-F238E27FC236}">
                      <a16:creationId xmlns:a16="http://schemas.microsoft.com/office/drawing/2014/main" id="{DA849D46-E4AB-B8D1-3238-9CF139007B0A}"/>
                    </a:ext>
                  </a:extLst>
                </p:cNvPr>
                <p:cNvSpPr/>
                <p:nvPr/>
              </p:nvSpPr>
              <p:spPr>
                <a:xfrm>
                  <a:off x="4734442" y="2456554"/>
                  <a:ext cx="272596" cy="149267"/>
                </a:xfrm>
                <a:custGeom>
                  <a:avLst/>
                  <a:gdLst>
                    <a:gd name="connsiteX0" fmla="*/ 200953 w 272596"/>
                    <a:gd name="connsiteY0" fmla="*/ 149010 h 149267"/>
                    <a:gd name="connsiteX1" fmla="*/ 67004 w 272596"/>
                    <a:gd name="connsiteY1" fmla="*/ 129816 h 149267"/>
                    <a:gd name="connsiteX2" fmla="*/ 7722 w 272596"/>
                    <a:gd name="connsiteY2" fmla="*/ 84017 h 149267"/>
                    <a:gd name="connsiteX3" fmla="*/ 9575 w 272596"/>
                    <a:gd name="connsiteY3" fmla="*/ 24993 h 149267"/>
                    <a:gd name="connsiteX4" fmla="*/ 67261 w 272596"/>
                    <a:gd name="connsiteY4" fmla="*/ 550 h 149267"/>
                    <a:gd name="connsiteX5" fmla="*/ 204812 w 272596"/>
                    <a:gd name="connsiteY5" fmla="*/ 22214 h 149267"/>
                    <a:gd name="connsiteX6" fmla="*/ 248758 w 272596"/>
                    <a:gd name="connsiteY6" fmla="*/ 45062 h 149267"/>
                    <a:gd name="connsiteX7" fmla="*/ 266821 w 272596"/>
                    <a:gd name="connsiteY7" fmla="*/ 118649 h 149267"/>
                    <a:gd name="connsiteX8" fmla="*/ 200953 w 272596"/>
                    <a:gd name="connsiteY8" fmla="*/ 149010 h 14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2596" h="149267">
                      <a:moveTo>
                        <a:pt x="200953" y="149010"/>
                      </a:moveTo>
                      <a:cubicBezTo>
                        <a:pt x="154073" y="142423"/>
                        <a:pt x="110281" y="137535"/>
                        <a:pt x="67004" y="129816"/>
                      </a:cubicBezTo>
                      <a:cubicBezTo>
                        <a:pt x="40348" y="125082"/>
                        <a:pt x="20278" y="108512"/>
                        <a:pt x="7722" y="84017"/>
                      </a:cubicBezTo>
                      <a:cubicBezTo>
                        <a:pt x="-2415" y="64102"/>
                        <a:pt x="-3341" y="43724"/>
                        <a:pt x="9575" y="24993"/>
                      </a:cubicBezTo>
                      <a:cubicBezTo>
                        <a:pt x="23263" y="5130"/>
                        <a:pt x="44876" y="-2178"/>
                        <a:pt x="67261" y="550"/>
                      </a:cubicBezTo>
                      <a:cubicBezTo>
                        <a:pt x="113317" y="6159"/>
                        <a:pt x="159065" y="14135"/>
                        <a:pt x="204812" y="22214"/>
                      </a:cubicBezTo>
                      <a:cubicBezTo>
                        <a:pt x="221382" y="25147"/>
                        <a:pt x="236820" y="32352"/>
                        <a:pt x="248758" y="45062"/>
                      </a:cubicBezTo>
                      <a:cubicBezTo>
                        <a:pt x="268622" y="66161"/>
                        <a:pt x="280252" y="89420"/>
                        <a:pt x="266821" y="118649"/>
                      </a:cubicBezTo>
                      <a:cubicBezTo>
                        <a:pt x="252772" y="149422"/>
                        <a:pt x="225756" y="150039"/>
                        <a:pt x="200953" y="149010"/>
                      </a:cubicBezTo>
                      <a:close/>
                    </a:path>
                  </a:pathLst>
                </a:custGeom>
                <a:solidFill>
                  <a:srgbClr val="242523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54">
                  <a:extLst>
                    <a:ext uri="{FF2B5EF4-FFF2-40B4-BE49-F238E27FC236}">
                      <a16:creationId xmlns:a16="http://schemas.microsoft.com/office/drawing/2014/main" id="{2A87822A-A144-2CBE-F255-C8BA5D9B62AD}"/>
                    </a:ext>
                  </a:extLst>
                </p:cNvPr>
                <p:cNvSpPr/>
                <p:nvPr/>
              </p:nvSpPr>
              <p:spPr>
                <a:xfrm>
                  <a:off x="4701552" y="3365270"/>
                  <a:ext cx="478698" cy="655347"/>
                </a:xfrm>
                <a:custGeom>
                  <a:avLst/>
                  <a:gdLst>
                    <a:gd name="connsiteX0" fmla="*/ 293778 w 478698"/>
                    <a:gd name="connsiteY0" fmla="*/ 463725 h 655347"/>
                    <a:gd name="connsiteX1" fmla="*/ 239194 w 478698"/>
                    <a:gd name="connsiteY1" fmla="*/ 470586 h 655347"/>
                    <a:gd name="connsiteX2" fmla="*/ 215471 w 478698"/>
                    <a:gd name="connsiteY2" fmla="*/ 550605 h 655347"/>
                    <a:gd name="connsiteX3" fmla="*/ 258131 w 478698"/>
                    <a:gd name="connsiteY3" fmla="*/ 564962 h 655347"/>
                    <a:gd name="connsiteX4" fmla="*/ 345200 w 478698"/>
                    <a:gd name="connsiteY4" fmla="*/ 542269 h 655347"/>
                    <a:gd name="connsiteX5" fmla="*/ 357602 w 478698"/>
                    <a:gd name="connsiteY5" fmla="*/ 522251 h 655347"/>
                    <a:gd name="connsiteX6" fmla="*/ 308613 w 478698"/>
                    <a:gd name="connsiteY6" fmla="*/ 464256 h 655347"/>
                    <a:gd name="connsiteX7" fmla="*/ 293778 w 478698"/>
                    <a:gd name="connsiteY7" fmla="*/ 463725 h 655347"/>
                    <a:gd name="connsiteX8" fmla="*/ 164475 w 478698"/>
                    <a:gd name="connsiteY8" fmla="*/ 378474 h 655347"/>
                    <a:gd name="connsiteX9" fmla="*/ 77817 w 478698"/>
                    <a:gd name="connsiteY9" fmla="*/ 394117 h 655347"/>
                    <a:gd name="connsiteX10" fmla="*/ 74987 w 478698"/>
                    <a:gd name="connsiteY10" fmla="*/ 413209 h 655347"/>
                    <a:gd name="connsiteX11" fmla="*/ 157425 w 478698"/>
                    <a:gd name="connsiteY11" fmla="*/ 525133 h 655347"/>
                    <a:gd name="connsiteX12" fmla="*/ 186191 w 478698"/>
                    <a:gd name="connsiteY12" fmla="*/ 423140 h 655347"/>
                    <a:gd name="connsiteX13" fmla="*/ 164475 w 478698"/>
                    <a:gd name="connsiteY13" fmla="*/ 378474 h 655347"/>
                    <a:gd name="connsiteX14" fmla="*/ 399668 w 478698"/>
                    <a:gd name="connsiteY14" fmla="*/ 326165 h 655347"/>
                    <a:gd name="connsiteX15" fmla="*/ 369952 w 478698"/>
                    <a:gd name="connsiteY15" fmla="*/ 331903 h 655347"/>
                    <a:gd name="connsiteX16" fmla="*/ 340209 w 478698"/>
                    <a:gd name="connsiteY16" fmla="*/ 414495 h 655347"/>
                    <a:gd name="connsiteX17" fmla="*/ 395116 w 478698"/>
                    <a:gd name="connsiteY17" fmla="*/ 485561 h 655347"/>
                    <a:gd name="connsiteX18" fmla="*/ 421103 w 478698"/>
                    <a:gd name="connsiteY18" fmla="*/ 374100 h 655347"/>
                    <a:gd name="connsiteX19" fmla="*/ 399668 w 478698"/>
                    <a:gd name="connsiteY19" fmla="*/ 326165 h 655347"/>
                    <a:gd name="connsiteX20" fmla="*/ 70406 w 478698"/>
                    <a:gd name="connsiteY20" fmla="*/ 163219 h 655347"/>
                    <a:gd name="connsiteX21" fmla="*/ 46992 w 478698"/>
                    <a:gd name="connsiteY21" fmla="*/ 260374 h 655347"/>
                    <a:gd name="connsiteX22" fmla="*/ 113838 w 478698"/>
                    <a:gd name="connsiteY22" fmla="*/ 321559 h 655347"/>
                    <a:gd name="connsiteX23" fmla="*/ 132775 w 478698"/>
                    <a:gd name="connsiteY23" fmla="*/ 317237 h 655347"/>
                    <a:gd name="connsiteX24" fmla="*/ 150632 w 478698"/>
                    <a:gd name="connsiteY24" fmla="*/ 265366 h 655347"/>
                    <a:gd name="connsiteX25" fmla="*/ 70406 w 478698"/>
                    <a:gd name="connsiteY25" fmla="*/ 163219 h 655347"/>
                    <a:gd name="connsiteX26" fmla="*/ 331563 w 478698"/>
                    <a:gd name="connsiteY26" fmla="*/ 136460 h 655347"/>
                    <a:gd name="connsiteX27" fmla="*/ 302489 w 478698"/>
                    <a:gd name="connsiteY27" fmla="*/ 241900 h 655347"/>
                    <a:gd name="connsiteX28" fmla="*/ 339848 w 478698"/>
                    <a:gd name="connsiteY28" fmla="*/ 277922 h 655347"/>
                    <a:gd name="connsiteX29" fmla="*/ 405459 w 478698"/>
                    <a:gd name="connsiteY29" fmla="*/ 265314 h 655347"/>
                    <a:gd name="connsiteX30" fmla="*/ 331563 w 478698"/>
                    <a:gd name="connsiteY30" fmla="*/ 136460 h 655347"/>
                    <a:gd name="connsiteX31" fmla="*/ 202915 w 478698"/>
                    <a:gd name="connsiteY31" fmla="*/ 73474 h 655347"/>
                    <a:gd name="connsiteX32" fmla="*/ 121300 w 478698"/>
                    <a:gd name="connsiteY32" fmla="*/ 99924 h 655347"/>
                    <a:gd name="connsiteX33" fmla="*/ 113581 w 478698"/>
                    <a:gd name="connsiteY33" fmla="*/ 117523 h 655347"/>
                    <a:gd name="connsiteX34" fmla="*/ 181507 w 478698"/>
                    <a:gd name="connsiteY34" fmla="*/ 202431 h 655347"/>
                    <a:gd name="connsiteX35" fmla="*/ 220977 w 478698"/>
                    <a:gd name="connsiteY35" fmla="*/ 189000 h 655347"/>
                    <a:gd name="connsiteX36" fmla="*/ 236363 w 478698"/>
                    <a:gd name="connsiteY36" fmla="*/ 190595 h 655347"/>
                    <a:gd name="connsiteX37" fmla="*/ 249331 w 478698"/>
                    <a:gd name="connsiteY37" fmla="*/ 188434 h 655347"/>
                    <a:gd name="connsiteX38" fmla="*/ 270326 w 478698"/>
                    <a:gd name="connsiteY38" fmla="*/ 95962 h 655347"/>
                    <a:gd name="connsiteX39" fmla="*/ 202915 w 478698"/>
                    <a:gd name="connsiteY39" fmla="*/ 73474 h 655347"/>
                    <a:gd name="connsiteX40" fmla="*/ 226191 w 478698"/>
                    <a:gd name="connsiteY40" fmla="*/ 770 h 655347"/>
                    <a:gd name="connsiteX41" fmla="*/ 470727 w 478698"/>
                    <a:gd name="connsiteY41" fmla="*/ 284191 h 655347"/>
                    <a:gd name="connsiteX42" fmla="*/ 300377 w 478698"/>
                    <a:gd name="connsiteY42" fmla="*/ 652411 h 655347"/>
                    <a:gd name="connsiteX43" fmla="*/ 7971 w 478698"/>
                    <a:gd name="connsiteY43" fmla="*/ 371157 h 655347"/>
                    <a:gd name="connsiteX44" fmla="*/ 178320 w 478698"/>
                    <a:gd name="connsiteY44" fmla="*/ 2936 h 655347"/>
                    <a:gd name="connsiteX45" fmla="*/ 226191 w 478698"/>
                    <a:gd name="connsiteY45" fmla="*/ 770 h 65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8698" h="655347">
                      <a:moveTo>
                        <a:pt x="293778" y="463725"/>
                      </a:moveTo>
                      <a:cubicBezTo>
                        <a:pt x="277711" y="467431"/>
                        <a:pt x="258337" y="480312"/>
                        <a:pt x="239194" y="470586"/>
                      </a:cubicBezTo>
                      <a:cubicBezTo>
                        <a:pt x="230549" y="497242"/>
                        <a:pt x="215111" y="524052"/>
                        <a:pt x="215471" y="550605"/>
                      </a:cubicBezTo>
                      <a:cubicBezTo>
                        <a:pt x="215729" y="570520"/>
                        <a:pt x="245318" y="560897"/>
                        <a:pt x="258131" y="564962"/>
                      </a:cubicBezTo>
                      <a:cubicBezTo>
                        <a:pt x="292146" y="567535"/>
                        <a:pt x="320140" y="559508"/>
                        <a:pt x="345200" y="542269"/>
                      </a:cubicBezTo>
                      <a:cubicBezTo>
                        <a:pt x="351839" y="537740"/>
                        <a:pt x="364909" y="532852"/>
                        <a:pt x="357602" y="522251"/>
                      </a:cubicBezTo>
                      <a:cubicBezTo>
                        <a:pt x="342988" y="501153"/>
                        <a:pt x="329505" y="473519"/>
                        <a:pt x="308613" y="464256"/>
                      </a:cubicBezTo>
                      <a:cubicBezTo>
                        <a:pt x="304123" y="462275"/>
                        <a:pt x="299134" y="462490"/>
                        <a:pt x="293778" y="463725"/>
                      </a:cubicBezTo>
                      <a:close/>
                      <a:moveTo>
                        <a:pt x="164475" y="378474"/>
                      </a:moveTo>
                      <a:cubicBezTo>
                        <a:pt x="135657" y="377805"/>
                        <a:pt x="106428" y="387273"/>
                        <a:pt x="77817" y="394117"/>
                      </a:cubicBezTo>
                      <a:cubicBezTo>
                        <a:pt x="67113" y="396690"/>
                        <a:pt x="71848" y="406622"/>
                        <a:pt x="74987" y="413209"/>
                      </a:cubicBezTo>
                      <a:cubicBezTo>
                        <a:pt x="94696" y="454788"/>
                        <a:pt x="116566" y="494824"/>
                        <a:pt x="157425" y="525133"/>
                      </a:cubicBezTo>
                      <a:cubicBezTo>
                        <a:pt x="167717" y="489317"/>
                        <a:pt x="178883" y="456640"/>
                        <a:pt x="186191" y="423140"/>
                      </a:cubicBezTo>
                      <a:cubicBezTo>
                        <a:pt x="190204" y="404667"/>
                        <a:pt x="187837" y="378988"/>
                        <a:pt x="164475" y="378474"/>
                      </a:cubicBezTo>
                      <a:close/>
                      <a:moveTo>
                        <a:pt x="399668" y="326165"/>
                      </a:moveTo>
                      <a:cubicBezTo>
                        <a:pt x="392443" y="326927"/>
                        <a:pt x="382804" y="329060"/>
                        <a:pt x="369952" y="331903"/>
                      </a:cubicBezTo>
                      <a:cubicBezTo>
                        <a:pt x="325491" y="341783"/>
                        <a:pt x="312575" y="376930"/>
                        <a:pt x="340209" y="414495"/>
                      </a:cubicBezTo>
                      <a:cubicBezTo>
                        <a:pt x="357036" y="437343"/>
                        <a:pt x="374892" y="459471"/>
                        <a:pt x="395116" y="485561"/>
                      </a:cubicBezTo>
                      <a:cubicBezTo>
                        <a:pt x="413384" y="445577"/>
                        <a:pt x="420949" y="412489"/>
                        <a:pt x="421103" y="374100"/>
                      </a:cubicBezTo>
                      <a:cubicBezTo>
                        <a:pt x="421296" y="333923"/>
                        <a:pt x="421344" y="323878"/>
                        <a:pt x="399668" y="326165"/>
                      </a:cubicBezTo>
                      <a:close/>
                      <a:moveTo>
                        <a:pt x="70406" y="163219"/>
                      </a:moveTo>
                      <a:cubicBezTo>
                        <a:pt x="54248" y="197234"/>
                        <a:pt x="48073" y="228058"/>
                        <a:pt x="46992" y="260374"/>
                      </a:cubicBezTo>
                      <a:cubicBezTo>
                        <a:pt x="44522" y="333755"/>
                        <a:pt x="44317" y="333755"/>
                        <a:pt x="113838" y="321559"/>
                      </a:cubicBezTo>
                      <a:cubicBezTo>
                        <a:pt x="120219" y="320427"/>
                        <a:pt x="126497" y="318678"/>
                        <a:pt x="132775" y="317237"/>
                      </a:cubicBezTo>
                      <a:cubicBezTo>
                        <a:pt x="167716" y="309106"/>
                        <a:pt x="173017" y="294698"/>
                        <a:pt x="150632" y="265366"/>
                      </a:cubicBezTo>
                      <a:cubicBezTo>
                        <a:pt x="125571" y="232535"/>
                        <a:pt x="99635" y="200321"/>
                        <a:pt x="70406" y="163219"/>
                      </a:cubicBezTo>
                      <a:close/>
                      <a:moveTo>
                        <a:pt x="331563" y="136460"/>
                      </a:moveTo>
                      <a:cubicBezTo>
                        <a:pt x="321117" y="173820"/>
                        <a:pt x="310465" y="207577"/>
                        <a:pt x="302489" y="241900"/>
                      </a:cubicBezTo>
                      <a:cubicBezTo>
                        <a:pt x="296262" y="268762"/>
                        <a:pt x="312626" y="283325"/>
                        <a:pt x="339848" y="277922"/>
                      </a:cubicBezTo>
                      <a:cubicBezTo>
                        <a:pt x="361204" y="273702"/>
                        <a:pt x="382611" y="269689"/>
                        <a:pt x="405459" y="265314"/>
                      </a:cubicBezTo>
                      <a:cubicBezTo>
                        <a:pt x="391462" y="216428"/>
                        <a:pt x="368048" y="175003"/>
                        <a:pt x="331563" y="136460"/>
                      </a:cubicBezTo>
                      <a:close/>
                      <a:moveTo>
                        <a:pt x="202915" y="73474"/>
                      </a:moveTo>
                      <a:cubicBezTo>
                        <a:pt x="171421" y="73731"/>
                        <a:pt x="145126" y="82994"/>
                        <a:pt x="121300" y="99924"/>
                      </a:cubicBezTo>
                      <a:cubicBezTo>
                        <a:pt x="115176" y="104298"/>
                        <a:pt x="106222" y="107952"/>
                        <a:pt x="113581" y="117523"/>
                      </a:cubicBezTo>
                      <a:cubicBezTo>
                        <a:pt x="135709" y="146289"/>
                        <a:pt x="156138" y="176804"/>
                        <a:pt x="181507" y="202431"/>
                      </a:cubicBezTo>
                      <a:cubicBezTo>
                        <a:pt x="194372" y="215450"/>
                        <a:pt x="204201" y="184781"/>
                        <a:pt x="220977" y="189000"/>
                      </a:cubicBezTo>
                      <a:cubicBezTo>
                        <a:pt x="225917" y="190235"/>
                        <a:pt x="231269" y="189721"/>
                        <a:pt x="236363" y="190595"/>
                      </a:cubicBezTo>
                      <a:cubicBezTo>
                        <a:pt x="241149" y="191419"/>
                        <a:pt x="247273" y="195073"/>
                        <a:pt x="249331" y="188434"/>
                      </a:cubicBezTo>
                      <a:cubicBezTo>
                        <a:pt x="258799" y="157713"/>
                        <a:pt x="279280" y="124830"/>
                        <a:pt x="270326" y="95962"/>
                      </a:cubicBezTo>
                      <a:cubicBezTo>
                        <a:pt x="263842" y="75069"/>
                        <a:pt x="226895" y="74452"/>
                        <a:pt x="202915" y="73474"/>
                      </a:cubicBezTo>
                      <a:close/>
                      <a:moveTo>
                        <a:pt x="226191" y="770"/>
                      </a:moveTo>
                      <a:cubicBezTo>
                        <a:pt x="337316" y="11236"/>
                        <a:pt x="441234" y="127261"/>
                        <a:pt x="470727" y="284191"/>
                      </a:cubicBezTo>
                      <a:cubicBezTo>
                        <a:pt x="504432" y="463538"/>
                        <a:pt x="428164" y="628396"/>
                        <a:pt x="300377" y="652411"/>
                      </a:cubicBezTo>
                      <a:cubicBezTo>
                        <a:pt x="172591" y="676426"/>
                        <a:pt x="41677" y="550505"/>
                        <a:pt x="7971" y="371157"/>
                      </a:cubicBezTo>
                      <a:cubicBezTo>
                        <a:pt x="-25734" y="191809"/>
                        <a:pt x="50534" y="26951"/>
                        <a:pt x="178320" y="2936"/>
                      </a:cubicBezTo>
                      <a:cubicBezTo>
                        <a:pt x="194294" y="-66"/>
                        <a:pt x="210316" y="-725"/>
                        <a:pt x="226191" y="77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55">
                  <a:extLst>
                    <a:ext uri="{FF2B5EF4-FFF2-40B4-BE49-F238E27FC236}">
                      <a16:creationId xmlns:a16="http://schemas.microsoft.com/office/drawing/2014/main" id="{A367AB34-85B2-5234-0247-34E4D8076214}"/>
                    </a:ext>
                  </a:extLst>
                </p:cNvPr>
                <p:cNvSpPr/>
                <p:nvPr/>
              </p:nvSpPr>
              <p:spPr>
                <a:xfrm rot="20961385">
                  <a:off x="7520576" y="3900749"/>
                  <a:ext cx="470856" cy="660845"/>
                </a:xfrm>
                <a:custGeom>
                  <a:avLst/>
                  <a:gdLst>
                    <a:gd name="connsiteX0" fmla="*/ 263789 w 470856"/>
                    <a:gd name="connsiteY0" fmla="*/ 474121 h 660845"/>
                    <a:gd name="connsiteX1" fmla="*/ 208877 w 470856"/>
                    <a:gd name="connsiteY1" fmla="*/ 470781 h 660845"/>
                    <a:gd name="connsiteX2" fmla="*/ 170783 w 470856"/>
                    <a:gd name="connsiteY2" fmla="*/ 545042 h 660845"/>
                    <a:gd name="connsiteX3" fmla="*/ 210057 w 470856"/>
                    <a:gd name="connsiteY3" fmla="*/ 567031 h 660845"/>
                    <a:gd name="connsiteX4" fmla="*/ 299821 w 470856"/>
                    <a:gd name="connsiteY4" fmla="*/ 560810 h 660845"/>
                    <a:gd name="connsiteX5" fmla="*/ 315705 w 470856"/>
                    <a:gd name="connsiteY5" fmla="*/ 543427 h 660845"/>
                    <a:gd name="connsiteX6" fmla="*/ 278271 w 470856"/>
                    <a:gd name="connsiteY6" fmla="*/ 477381 h 660845"/>
                    <a:gd name="connsiteX7" fmla="*/ 263789 w 470856"/>
                    <a:gd name="connsiteY7" fmla="*/ 474121 h 660845"/>
                    <a:gd name="connsiteX8" fmla="*/ 152457 w 470856"/>
                    <a:gd name="connsiteY8" fmla="*/ 366453 h 660845"/>
                    <a:gd name="connsiteX9" fmla="*/ 64400 w 470856"/>
                    <a:gd name="connsiteY9" fmla="*/ 365821 h 660845"/>
                    <a:gd name="connsiteX10" fmla="*/ 58093 w 470856"/>
                    <a:gd name="connsiteY10" fmla="*/ 384062 h 660845"/>
                    <a:gd name="connsiteX11" fmla="*/ 118440 w 470856"/>
                    <a:gd name="connsiteY11" fmla="*/ 509287 h 660845"/>
                    <a:gd name="connsiteX12" fmla="*/ 165549 w 470856"/>
                    <a:gd name="connsiteY12" fmla="*/ 414362 h 660845"/>
                    <a:gd name="connsiteX13" fmla="*/ 152457 w 470856"/>
                    <a:gd name="connsiteY13" fmla="*/ 366453 h 660845"/>
                    <a:gd name="connsiteX14" fmla="*/ 393315 w 470856"/>
                    <a:gd name="connsiteY14" fmla="*/ 358493 h 660845"/>
                    <a:gd name="connsiteX15" fmla="*/ 363050 w 470856"/>
                    <a:gd name="connsiteY15" fmla="*/ 358644 h 660845"/>
                    <a:gd name="connsiteX16" fmla="*/ 318564 w 470856"/>
                    <a:gd name="connsiteY16" fmla="*/ 434322 h 660845"/>
                    <a:gd name="connsiteX17" fmla="*/ 359401 w 470856"/>
                    <a:gd name="connsiteY17" fmla="*/ 514306 h 660845"/>
                    <a:gd name="connsiteX18" fmla="*/ 405527 w 470856"/>
                    <a:gd name="connsiteY18" fmla="*/ 409563 h 660845"/>
                    <a:gd name="connsiteX19" fmla="*/ 393315 w 470856"/>
                    <a:gd name="connsiteY19" fmla="*/ 358493 h 660845"/>
                    <a:gd name="connsiteX20" fmla="*/ 99763 w 470856"/>
                    <a:gd name="connsiteY20" fmla="*/ 137527 h 660845"/>
                    <a:gd name="connsiteX21" fmla="*/ 58809 w 470856"/>
                    <a:gd name="connsiteY21" fmla="*/ 228686 h 660845"/>
                    <a:gd name="connsiteX22" fmla="*/ 113203 w 470856"/>
                    <a:gd name="connsiteY22" fmla="*/ 301166 h 660845"/>
                    <a:gd name="connsiteX23" fmla="*/ 132612 w 470856"/>
                    <a:gd name="connsiteY23" fmla="*/ 300415 h 660845"/>
                    <a:gd name="connsiteX24" fmla="*/ 159743 w 470856"/>
                    <a:gd name="connsiteY24" fmla="*/ 252734 h 660845"/>
                    <a:gd name="connsiteX25" fmla="*/ 99763 w 470856"/>
                    <a:gd name="connsiteY25" fmla="*/ 137527 h 660845"/>
                    <a:gd name="connsiteX26" fmla="*/ 361421 w 470856"/>
                    <a:gd name="connsiteY26" fmla="*/ 159474 h 660845"/>
                    <a:gd name="connsiteX27" fmla="*/ 313372 w 470856"/>
                    <a:gd name="connsiteY27" fmla="*/ 257731 h 660845"/>
                    <a:gd name="connsiteX28" fmla="*/ 343435 w 470856"/>
                    <a:gd name="connsiteY28" fmla="*/ 300032 h 660845"/>
                    <a:gd name="connsiteX29" fmla="*/ 410246 w 470856"/>
                    <a:gd name="connsiteY29" fmla="*/ 299760 h 660845"/>
                    <a:gd name="connsiteX30" fmla="*/ 361421 w 470856"/>
                    <a:gd name="connsiteY30" fmla="*/ 159474 h 660845"/>
                    <a:gd name="connsiteX31" fmla="*/ 246568 w 470856"/>
                    <a:gd name="connsiteY31" fmla="*/ 73799 h 660845"/>
                    <a:gd name="connsiteX32" fmla="*/ 161473 w 470856"/>
                    <a:gd name="connsiteY32" fmla="*/ 84720 h 660845"/>
                    <a:gd name="connsiteX33" fmla="*/ 150636 w 470856"/>
                    <a:gd name="connsiteY33" fmla="*/ 100591 h 660845"/>
                    <a:gd name="connsiteX34" fmla="*/ 201711 w 470856"/>
                    <a:gd name="connsiteY34" fmla="*/ 196584 h 660845"/>
                    <a:gd name="connsiteX35" fmla="*/ 242982 w 470856"/>
                    <a:gd name="connsiteY35" fmla="*/ 190674 h 660845"/>
                    <a:gd name="connsiteX36" fmla="*/ 257809 w 470856"/>
                    <a:gd name="connsiteY36" fmla="*/ 195084 h 660845"/>
                    <a:gd name="connsiteX37" fmla="*/ 270953 w 470856"/>
                    <a:gd name="connsiteY37" fmla="*/ 195355 h 660845"/>
                    <a:gd name="connsiteX38" fmla="*/ 308666 w 470856"/>
                    <a:gd name="connsiteY38" fmla="*/ 108351 h 660845"/>
                    <a:gd name="connsiteX39" fmla="*/ 246568 w 470856"/>
                    <a:gd name="connsiteY39" fmla="*/ 73799 h 660845"/>
                    <a:gd name="connsiteX40" fmla="*/ 282875 w 470856"/>
                    <a:gd name="connsiteY40" fmla="*/ 6713 h 660845"/>
                    <a:gd name="connsiteX41" fmla="*/ 470856 w 470856"/>
                    <a:gd name="connsiteY41" fmla="*/ 330423 h 660845"/>
                    <a:gd name="connsiteX42" fmla="*/ 235428 w 470856"/>
                    <a:gd name="connsiteY42" fmla="*/ 660845 h 660845"/>
                    <a:gd name="connsiteX43" fmla="*/ 0 w 470856"/>
                    <a:gd name="connsiteY43" fmla="*/ 330423 h 660845"/>
                    <a:gd name="connsiteX44" fmla="*/ 235428 w 470856"/>
                    <a:gd name="connsiteY44" fmla="*/ 0 h 660845"/>
                    <a:gd name="connsiteX45" fmla="*/ 282875 w 470856"/>
                    <a:gd name="connsiteY45" fmla="*/ 6713 h 660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70856" h="660845">
                      <a:moveTo>
                        <a:pt x="263789" y="474121"/>
                      </a:moveTo>
                      <a:cubicBezTo>
                        <a:pt x="247314" y="474794"/>
                        <a:pt x="225894" y="483875"/>
                        <a:pt x="208877" y="470781"/>
                      </a:cubicBezTo>
                      <a:cubicBezTo>
                        <a:pt x="195458" y="495382"/>
                        <a:pt x="175333" y="518879"/>
                        <a:pt x="170783" y="545042"/>
                      </a:cubicBezTo>
                      <a:cubicBezTo>
                        <a:pt x="167357" y="564661"/>
                        <a:pt x="198215" y="560669"/>
                        <a:pt x="210057" y="567031"/>
                      </a:cubicBezTo>
                      <a:cubicBezTo>
                        <a:pt x="243012" y="575842"/>
                        <a:pt x="272007" y="573124"/>
                        <a:pt x="299821" y="560810"/>
                      </a:cubicBezTo>
                      <a:cubicBezTo>
                        <a:pt x="307181" y="557586"/>
                        <a:pt x="320929" y="555195"/>
                        <a:pt x="315705" y="543427"/>
                      </a:cubicBezTo>
                      <a:cubicBezTo>
                        <a:pt x="305240" y="519993"/>
                        <a:pt x="297093" y="490344"/>
                        <a:pt x="278271" y="477381"/>
                      </a:cubicBezTo>
                      <a:cubicBezTo>
                        <a:pt x="274224" y="474605"/>
                        <a:pt x="269281" y="473896"/>
                        <a:pt x="263789" y="474121"/>
                      </a:cubicBezTo>
                      <a:close/>
                      <a:moveTo>
                        <a:pt x="152457" y="366453"/>
                      </a:moveTo>
                      <a:cubicBezTo>
                        <a:pt x="124258" y="360473"/>
                        <a:pt x="93783" y="364380"/>
                        <a:pt x="64400" y="365821"/>
                      </a:cubicBezTo>
                      <a:cubicBezTo>
                        <a:pt x="53405" y="366373"/>
                        <a:pt x="56224" y="377009"/>
                        <a:pt x="58093" y="384062"/>
                      </a:cubicBezTo>
                      <a:cubicBezTo>
                        <a:pt x="69783" y="428566"/>
                        <a:pt x="83882" y="471952"/>
                        <a:pt x="118440" y="509287"/>
                      </a:cubicBezTo>
                      <a:cubicBezTo>
                        <a:pt x="135220" y="475997"/>
                        <a:pt x="152180" y="445935"/>
                        <a:pt x="165549" y="414362"/>
                      </a:cubicBezTo>
                      <a:cubicBezTo>
                        <a:pt x="172906" y="396948"/>
                        <a:pt x="175322" y="371273"/>
                        <a:pt x="152457" y="366453"/>
                      </a:cubicBezTo>
                      <a:close/>
                      <a:moveTo>
                        <a:pt x="393315" y="358493"/>
                      </a:moveTo>
                      <a:cubicBezTo>
                        <a:pt x="386073" y="357909"/>
                        <a:pt x="376206" y="358224"/>
                        <a:pt x="363050" y="358644"/>
                      </a:cubicBezTo>
                      <a:cubicBezTo>
                        <a:pt x="317530" y="360143"/>
                        <a:pt x="298344" y="392299"/>
                        <a:pt x="318564" y="434322"/>
                      </a:cubicBezTo>
                      <a:cubicBezTo>
                        <a:pt x="330882" y="459885"/>
                        <a:pt x="344344" y="484930"/>
                        <a:pt x="359401" y="514306"/>
                      </a:cubicBezTo>
                      <a:cubicBezTo>
                        <a:pt x="384739" y="478384"/>
                        <a:pt x="398235" y="447252"/>
                        <a:pt x="405527" y="409563"/>
                      </a:cubicBezTo>
                      <a:cubicBezTo>
                        <a:pt x="413138" y="370113"/>
                        <a:pt x="415040" y="360249"/>
                        <a:pt x="393315" y="358493"/>
                      </a:cubicBezTo>
                      <a:close/>
                      <a:moveTo>
                        <a:pt x="99763" y="137527"/>
                      </a:moveTo>
                      <a:cubicBezTo>
                        <a:pt x="77601" y="167973"/>
                        <a:pt x="65889" y="197135"/>
                        <a:pt x="58809" y="228686"/>
                      </a:cubicBezTo>
                      <a:cubicBezTo>
                        <a:pt x="42827" y="300349"/>
                        <a:pt x="42625" y="300311"/>
                        <a:pt x="113203" y="301166"/>
                      </a:cubicBezTo>
                      <a:cubicBezTo>
                        <a:pt x="119683" y="301231"/>
                        <a:pt x="126176" y="300671"/>
                        <a:pt x="132612" y="300415"/>
                      </a:cubicBezTo>
                      <a:cubicBezTo>
                        <a:pt x="168454" y="298878"/>
                        <a:pt x="176325" y="285696"/>
                        <a:pt x="159743" y="252734"/>
                      </a:cubicBezTo>
                      <a:cubicBezTo>
                        <a:pt x="141177" y="215840"/>
                        <a:pt x="121637" y="179389"/>
                        <a:pt x="99763" y="137527"/>
                      </a:cubicBezTo>
                      <a:close/>
                      <a:moveTo>
                        <a:pt x="361421" y="159474"/>
                      </a:moveTo>
                      <a:cubicBezTo>
                        <a:pt x="344254" y="194261"/>
                        <a:pt x="327500" y="225461"/>
                        <a:pt x="313372" y="257731"/>
                      </a:cubicBezTo>
                      <a:cubicBezTo>
                        <a:pt x="302291" y="282979"/>
                        <a:pt x="315684" y="300314"/>
                        <a:pt x="343435" y="300032"/>
                      </a:cubicBezTo>
                      <a:cubicBezTo>
                        <a:pt x="365203" y="299830"/>
                        <a:pt x="386983" y="299839"/>
                        <a:pt x="410246" y="299760"/>
                      </a:cubicBezTo>
                      <a:cubicBezTo>
                        <a:pt x="405519" y="249129"/>
                        <a:pt x="390159" y="204092"/>
                        <a:pt x="361421" y="159474"/>
                      </a:cubicBezTo>
                      <a:close/>
                      <a:moveTo>
                        <a:pt x="246568" y="73799"/>
                      </a:moveTo>
                      <a:cubicBezTo>
                        <a:pt x="215620" y="68246"/>
                        <a:pt x="188016" y="72482"/>
                        <a:pt x="161473" y="84720"/>
                      </a:cubicBezTo>
                      <a:cubicBezTo>
                        <a:pt x="154646" y="87888"/>
                        <a:pt x="145171" y="89825"/>
                        <a:pt x="150636" y="100591"/>
                      </a:cubicBezTo>
                      <a:cubicBezTo>
                        <a:pt x="167069" y="132949"/>
                        <a:pt x="181511" y="166713"/>
                        <a:pt x="201711" y="196584"/>
                      </a:cubicBezTo>
                      <a:cubicBezTo>
                        <a:pt x="211950" y="211756"/>
                        <a:pt x="227274" y="183429"/>
                        <a:pt x="242982" y="190674"/>
                      </a:cubicBezTo>
                      <a:cubicBezTo>
                        <a:pt x="247609" y="192800"/>
                        <a:pt x="252964" y="193283"/>
                        <a:pt x="257809" y="195084"/>
                      </a:cubicBezTo>
                      <a:cubicBezTo>
                        <a:pt x="262361" y="196777"/>
                        <a:pt x="267703" y="201499"/>
                        <a:pt x="270953" y="195355"/>
                      </a:cubicBezTo>
                      <a:cubicBezTo>
                        <a:pt x="285932" y="166911"/>
                        <a:pt x="312134" y="138377"/>
                        <a:pt x="308666" y="108351"/>
                      </a:cubicBezTo>
                      <a:cubicBezTo>
                        <a:pt x="306154" y="86620"/>
                        <a:pt x="269954" y="79190"/>
                        <a:pt x="246568" y="73799"/>
                      </a:cubicBezTo>
                      <a:close/>
                      <a:moveTo>
                        <a:pt x="282875" y="6713"/>
                      </a:moveTo>
                      <a:cubicBezTo>
                        <a:pt x="390156" y="37524"/>
                        <a:pt x="470856" y="170746"/>
                        <a:pt x="470856" y="330423"/>
                      </a:cubicBezTo>
                      <a:cubicBezTo>
                        <a:pt x="470856" y="512910"/>
                        <a:pt x="365452" y="660845"/>
                        <a:pt x="235428" y="660845"/>
                      </a:cubicBezTo>
                      <a:cubicBezTo>
                        <a:pt x="105405" y="660845"/>
                        <a:pt x="0" y="512910"/>
                        <a:pt x="0" y="330423"/>
                      </a:cubicBezTo>
                      <a:cubicBezTo>
                        <a:pt x="0" y="147935"/>
                        <a:pt x="105405" y="0"/>
                        <a:pt x="235428" y="0"/>
                      </a:cubicBezTo>
                      <a:cubicBezTo>
                        <a:pt x="251681" y="0"/>
                        <a:pt x="267549" y="2311"/>
                        <a:pt x="282875" y="6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57">
                  <a:extLst>
                    <a:ext uri="{FF2B5EF4-FFF2-40B4-BE49-F238E27FC236}">
                      <a16:creationId xmlns:a16="http://schemas.microsoft.com/office/drawing/2014/main" id="{5BE9BEC0-536D-F1F8-E5E1-E0479A260310}"/>
                    </a:ext>
                  </a:extLst>
                </p:cNvPr>
                <p:cNvSpPr/>
                <p:nvPr/>
              </p:nvSpPr>
              <p:spPr>
                <a:xfrm>
                  <a:off x="5421085" y="1439767"/>
                  <a:ext cx="3259254" cy="607535"/>
                </a:xfrm>
                <a:custGeom>
                  <a:avLst/>
                  <a:gdLst>
                    <a:gd name="connsiteX0" fmla="*/ 3232666 w 3259254"/>
                    <a:gd name="connsiteY0" fmla="*/ 607206 h 607535"/>
                    <a:gd name="connsiteX1" fmla="*/ 18715 w 3259254"/>
                    <a:gd name="connsiteY1" fmla="*/ 44908 h 607535"/>
                    <a:gd name="connsiteX2" fmla="*/ 345 w 3259254"/>
                    <a:gd name="connsiteY2" fmla="*/ 18716 h 607535"/>
                    <a:gd name="connsiteX3" fmla="*/ 345 w 3259254"/>
                    <a:gd name="connsiteY3" fmla="*/ 18716 h 607535"/>
                    <a:gd name="connsiteX4" fmla="*/ 26537 w 3259254"/>
                    <a:gd name="connsiteY4" fmla="*/ 345 h 607535"/>
                    <a:gd name="connsiteX5" fmla="*/ 3240539 w 3259254"/>
                    <a:gd name="connsiteY5" fmla="*/ 562642 h 607535"/>
                    <a:gd name="connsiteX6" fmla="*/ 3258910 w 3259254"/>
                    <a:gd name="connsiteY6" fmla="*/ 588835 h 607535"/>
                    <a:gd name="connsiteX7" fmla="*/ 3258910 w 3259254"/>
                    <a:gd name="connsiteY7" fmla="*/ 588835 h 607535"/>
                    <a:gd name="connsiteX8" fmla="*/ 3232666 w 3259254"/>
                    <a:gd name="connsiteY8" fmla="*/ 607206 h 60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35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58">
                  <a:extLst>
                    <a:ext uri="{FF2B5EF4-FFF2-40B4-BE49-F238E27FC236}">
                      <a16:creationId xmlns:a16="http://schemas.microsoft.com/office/drawing/2014/main" id="{FF1D08F4-3CBA-CA85-DEF6-8743933721B2}"/>
                    </a:ext>
                  </a:extLst>
                </p:cNvPr>
                <p:cNvSpPr/>
                <p:nvPr/>
              </p:nvSpPr>
              <p:spPr>
                <a:xfrm>
                  <a:off x="5421085" y="1820772"/>
                  <a:ext cx="3259254" cy="607498"/>
                </a:xfrm>
                <a:custGeom>
                  <a:avLst/>
                  <a:gdLst>
                    <a:gd name="connsiteX0" fmla="*/ 3232666 w 3259254"/>
                    <a:gd name="connsiteY0" fmla="*/ 607154 h 607498"/>
                    <a:gd name="connsiteX1" fmla="*/ 18715 w 3259254"/>
                    <a:gd name="connsiteY1" fmla="*/ 44908 h 607498"/>
                    <a:gd name="connsiteX2" fmla="*/ 345 w 3259254"/>
                    <a:gd name="connsiteY2" fmla="*/ 18715 h 607498"/>
                    <a:gd name="connsiteX3" fmla="*/ 345 w 3259254"/>
                    <a:gd name="connsiteY3" fmla="*/ 18715 h 607498"/>
                    <a:gd name="connsiteX4" fmla="*/ 26537 w 3259254"/>
                    <a:gd name="connsiteY4" fmla="*/ 345 h 607498"/>
                    <a:gd name="connsiteX5" fmla="*/ 3240539 w 3259254"/>
                    <a:gd name="connsiteY5" fmla="*/ 562642 h 607498"/>
                    <a:gd name="connsiteX6" fmla="*/ 3258910 w 3259254"/>
                    <a:gd name="connsiteY6" fmla="*/ 588835 h 607498"/>
                    <a:gd name="connsiteX7" fmla="*/ 3258910 w 3259254"/>
                    <a:gd name="connsiteY7" fmla="*/ 588835 h 607498"/>
                    <a:gd name="connsiteX8" fmla="*/ 3232666 w 3259254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5"/>
                      </a:cubicBezTo>
                      <a:lnTo>
                        <a:pt x="345" y="18715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59">
                  <a:extLst>
                    <a:ext uri="{FF2B5EF4-FFF2-40B4-BE49-F238E27FC236}">
                      <a16:creationId xmlns:a16="http://schemas.microsoft.com/office/drawing/2014/main" id="{9342E8C0-5AD0-6AE0-2179-B6A049B8F088}"/>
                    </a:ext>
                  </a:extLst>
                </p:cNvPr>
                <p:cNvSpPr/>
                <p:nvPr/>
              </p:nvSpPr>
              <p:spPr>
                <a:xfrm>
                  <a:off x="5421085" y="2201778"/>
                  <a:ext cx="3259203" cy="607498"/>
                </a:xfrm>
                <a:custGeom>
                  <a:avLst/>
                  <a:gdLst>
                    <a:gd name="connsiteX0" fmla="*/ 3232666 w 3259203"/>
                    <a:gd name="connsiteY0" fmla="*/ 607154 h 607498"/>
                    <a:gd name="connsiteX1" fmla="*/ 18715 w 3259203"/>
                    <a:gd name="connsiteY1" fmla="*/ 44908 h 607498"/>
                    <a:gd name="connsiteX2" fmla="*/ 345 w 3259203"/>
                    <a:gd name="connsiteY2" fmla="*/ 18716 h 607498"/>
                    <a:gd name="connsiteX3" fmla="*/ 345 w 3259203"/>
                    <a:gd name="connsiteY3" fmla="*/ 18716 h 607498"/>
                    <a:gd name="connsiteX4" fmla="*/ 26537 w 3259203"/>
                    <a:gd name="connsiteY4" fmla="*/ 344 h 607498"/>
                    <a:gd name="connsiteX5" fmla="*/ 3240488 w 3259203"/>
                    <a:gd name="connsiteY5" fmla="*/ 562590 h 607498"/>
                    <a:gd name="connsiteX6" fmla="*/ 3258859 w 3259203"/>
                    <a:gd name="connsiteY6" fmla="*/ 588783 h 607498"/>
                    <a:gd name="connsiteX7" fmla="*/ 3258859 w 3259203"/>
                    <a:gd name="connsiteY7" fmla="*/ 588783 h 607498"/>
                    <a:gd name="connsiteX8" fmla="*/ 3232666 w 3259203"/>
                    <a:gd name="connsiteY8" fmla="*/ 607154 h 607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03" h="607498">
                      <a:moveTo>
                        <a:pt x="3232666" y="607154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488" y="562590"/>
                      </a:lnTo>
                      <a:cubicBezTo>
                        <a:pt x="3252786" y="564751"/>
                        <a:pt x="3261020" y="576484"/>
                        <a:pt x="3258859" y="588783"/>
                      </a:cubicBezTo>
                      <a:lnTo>
                        <a:pt x="3258859" y="588783"/>
                      </a:lnTo>
                      <a:cubicBezTo>
                        <a:pt x="3256697" y="601082"/>
                        <a:pt x="3245016" y="609315"/>
                        <a:pt x="3232666" y="607154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60">
                  <a:extLst>
                    <a:ext uri="{FF2B5EF4-FFF2-40B4-BE49-F238E27FC236}">
                      <a16:creationId xmlns:a16="http://schemas.microsoft.com/office/drawing/2014/main" id="{DF5BC3E6-1423-9693-341B-3EC42C39FF90}"/>
                    </a:ext>
                  </a:extLst>
                </p:cNvPr>
                <p:cNvSpPr/>
                <p:nvPr/>
              </p:nvSpPr>
              <p:spPr>
                <a:xfrm>
                  <a:off x="5421085" y="2582732"/>
                  <a:ext cx="3259254" cy="607549"/>
                </a:xfrm>
                <a:custGeom>
                  <a:avLst/>
                  <a:gdLst>
                    <a:gd name="connsiteX0" fmla="*/ 3232666 w 3259254"/>
                    <a:gd name="connsiteY0" fmla="*/ 607205 h 607549"/>
                    <a:gd name="connsiteX1" fmla="*/ 18715 w 3259254"/>
                    <a:gd name="connsiteY1" fmla="*/ 44908 h 607549"/>
                    <a:gd name="connsiteX2" fmla="*/ 345 w 3259254"/>
                    <a:gd name="connsiteY2" fmla="*/ 18716 h 607549"/>
                    <a:gd name="connsiteX3" fmla="*/ 345 w 3259254"/>
                    <a:gd name="connsiteY3" fmla="*/ 18716 h 607549"/>
                    <a:gd name="connsiteX4" fmla="*/ 26537 w 3259254"/>
                    <a:gd name="connsiteY4" fmla="*/ 344 h 607549"/>
                    <a:gd name="connsiteX5" fmla="*/ 3240539 w 3259254"/>
                    <a:gd name="connsiteY5" fmla="*/ 562642 h 607549"/>
                    <a:gd name="connsiteX6" fmla="*/ 3258910 w 3259254"/>
                    <a:gd name="connsiteY6" fmla="*/ 588835 h 607549"/>
                    <a:gd name="connsiteX7" fmla="*/ 3258910 w 3259254"/>
                    <a:gd name="connsiteY7" fmla="*/ 588835 h 607549"/>
                    <a:gd name="connsiteX8" fmla="*/ 3232666 w 3259254"/>
                    <a:gd name="connsiteY8" fmla="*/ 607205 h 607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49">
                      <a:moveTo>
                        <a:pt x="3232666" y="607205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4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5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61">
                  <a:extLst>
                    <a:ext uri="{FF2B5EF4-FFF2-40B4-BE49-F238E27FC236}">
                      <a16:creationId xmlns:a16="http://schemas.microsoft.com/office/drawing/2014/main" id="{F8904605-80B6-6C4F-29AA-50D075286743}"/>
                    </a:ext>
                  </a:extLst>
                </p:cNvPr>
                <p:cNvSpPr/>
                <p:nvPr/>
              </p:nvSpPr>
              <p:spPr>
                <a:xfrm>
                  <a:off x="5421085" y="2963737"/>
                  <a:ext cx="3259254" cy="607550"/>
                </a:xfrm>
                <a:custGeom>
                  <a:avLst/>
                  <a:gdLst>
                    <a:gd name="connsiteX0" fmla="*/ 3232666 w 3259254"/>
                    <a:gd name="connsiteY0" fmla="*/ 607206 h 607550"/>
                    <a:gd name="connsiteX1" fmla="*/ 18715 w 3259254"/>
                    <a:gd name="connsiteY1" fmla="*/ 44908 h 607550"/>
                    <a:gd name="connsiteX2" fmla="*/ 345 w 3259254"/>
                    <a:gd name="connsiteY2" fmla="*/ 18716 h 607550"/>
                    <a:gd name="connsiteX3" fmla="*/ 345 w 3259254"/>
                    <a:gd name="connsiteY3" fmla="*/ 18716 h 607550"/>
                    <a:gd name="connsiteX4" fmla="*/ 26537 w 3259254"/>
                    <a:gd name="connsiteY4" fmla="*/ 345 h 607550"/>
                    <a:gd name="connsiteX5" fmla="*/ 3240539 w 3259254"/>
                    <a:gd name="connsiteY5" fmla="*/ 562642 h 607550"/>
                    <a:gd name="connsiteX6" fmla="*/ 3258910 w 3259254"/>
                    <a:gd name="connsiteY6" fmla="*/ 588835 h 607550"/>
                    <a:gd name="connsiteX7" fmla="*/ 3258910 w 3259254"/>
                    <a:gd name="connsiteY7" fmla="*/ 588835 h 607550"/>
                    <a:gd name="connsiteX8" fmla="*/ 3232666 w 3259254"/>
                    <a:gd name="connsiteY8" fmla="*/ 607206 h 60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254" h="607550">
                      <a:moveTo>
                        <a:pt x="3232666" y="607206"/>
                      </a:moveTo>
                      <a:lnTo>
                        <a:pt x="18715" y="44908"/>
                      </a:lnTo>
                      <a:cubicBezTo>
                        <a:pt x="6417" y="42747"/>
                        <a:pt x="-1817" y="31014"/>
                        <a:pt x="345" y="18716"/>
                      </a:cubicBezTo>
                      <a:lnTo>
                        <a:pt x="345" y="18716"/>
                      </a:lnTo>
                      <a:cubicBezTo>
                        <a:pt x="2506" y="6417"/>
                        <a:pt x="14239" y="-1817"/>
                        <a:pt x="26537" y="345"/>
                      </a:cubicBezTo>
                      <a:lnTo>
                        <a:pt x="3240539" y="562642"/>
                      </a:lnTo>
                      <a:cubicBezTo>
                        <a:pt x="3252838" y="564803"/>
                        <a:pt x="3261071" y="576536"/>
                        <a:pt x="3258910" y="588835"/>
                      </a:cubicBezTo>
                      <a:lnTo>
                        <a:pt x="3258910" y="588835"/>
                      </a:lnTo>
                      <a:cubicBezTo>
                        <a:pt x="3256697" y="601133"/>
                        <a:pt x="3245016" y="609367"/>
                        <a:pt x="3232666" y="607206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62">
                  <a:extLst>
                    <a:ext uri="{FF2B5EF4-FFF2-40B4-BE49-F238E27FC236}">
                      <a16:creationId xmlns:a16="http://schemas.microsoft.com/office/drawing/2014/main" id="{A5CFDB4D-0CBC-4B32-070F-AED6C4EF4CAE}"/>
                    </a:ext>
                  </a:extLst>
                </p:cNvPr>
                <p:cNvSpPr/>
                <p:nvPr/>
              </p:nvSpPr>
              <p:spPr>
                <a:xfrm>
                  <a:off x="10497593" y="1187548"/>
                  <a:ext cx="51151" cy="2037484"/>
                </a:xfrm>
                <a:custGeom>
                  <a:avLst/>
                  <a:gdLst>
                    <a:gd name="connsiteX0" fmla="*/ 25575 w 51151"/>
                    <a:gd name="connsiteY0" fmla="*/ 2037484 h 2037484"/>
                    <a:gd name="connsiteX1" fmla="*/ 25575 w 51151"/>
                    <a:gd name="connsiteY1" fmla="*/ 2037484 h 2037484"/>
                    <a:gd name="connsiteX2" fmla="*/ 0 w 51151"/>
                    <a:gd name="connsiteY2" fmla="*/ 2011909 h 2037484"/>
                    <a:gd name="connsiteX3" fmla="*/ 0 w 51151"/>
                    <a:gd name="connsiteY3" fmla="*/ 25575 h 2037484"/>
                    <a:gd name="connsiteX4" fmla="*/ 25575 w 51151"/>
                    <a:gd name="connsiteY4" fmla="*/ 0 h 2037484"/>
                    <a:gd name="connsiteX5" fmla="*/ 25575 w 51151"/>
                    <a:gd name="connsiteY5" fmla="*/ 0 h 2037484"/>
                    <a:gd name="connsiteX6" fmla="*/ 51151 w 51151"/>
                    <a:gd name="connsiteY6" fmla="*/ 25575 h 2037484"/>
                    <a:gd name="connsiteX7" fmla="*/ 51151 w 51151"/>
                    <a:gd name="connsiteY7" fmla="*/ 2011909 h 2037484"/>
                    <a:gd name="connsiteX8" fmla="*/ 25575 w 51151"/>
                    <a:gd name="connsiteY8" fmla="*/ 2037484 h 2037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1" h="2037484">
                      <a:moveTo>
                        <a:pt x="25575" y="2037484"/>
                      </a:moveTo>
                      <a:lnTo>
                        <a:pt x="25575" y="2037484"/>
                      </a:lnTo>
                      <a:cubicBezTo>
                        <a:pt x="11424" y="2037484"/>
                        <a:pt x="0" y="2026009"/>
                        <a:pt x="0" y="2011909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011909"/>
                      </a:lnTo>
                      <a:cubicBezTo>
                        <a:pt x="51151" y="2026009"/>
                        <a:pt x="39676" y="2037484"/>
                        <a:pt x="25575" y="2037484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63">
                  <a:extLst>
                    <a:ext uri="{FF2B5EF4-FFF2-40B4-BE49-F238E27FC236}">
                      <a16:creationId xmlns:a16="http://schemas.microsoft.com/office/drawing/2014/main" id="{467970A3-68CF-A78F-17B8-8F4028201BBC}"/>
                    </a:ext>
                  </a:extLst>
                </p:cNvPr>
                <p:cNvSpPr/>
                <p:nvPr/>
              </p:nvSpPr>
              <p:spPr>
                <a:xfrm>
                  <a:off x="8959419" y="2247715"/>
                  <a:ext cx="668" cy="1680458"/>
                </a:xfrm>
                <a:custGeom>
                  <a:avLst/>
                  <a:gdLst>
                    <a:gd name="connsiteX0" fmla="*/ 669 w 668"/>
                    <a:gd name="connsiteY0" fmla="*/ 0 h 1680458"/>
                    <a:gd name="connsiteX1" fmla="*/ 0 w 668"/>
                    <a:gd name="connsiteY1" fmla="*/ 1680459 h 168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" h="1680458">
                      <a:moveTo>
                        <a:pt x="669" y="0"/>
                      </a:moveTo>
                      <a:lnTo>
                        <a:pt x="0" y="1680459"/>
                      </a:lnTo>
                    </a:path>
                  </a:pathLst>
                </a:custGeom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64">
                  <a:extLst>
                    <a:ext uri="{FF2B5EF4-FFF2-40B4-BE49-F238E27FC236}">
                      <a16:creationId xmlns:a16="http://schemas.microsoft.com/office/drawing/2014/main" id="{DCE95449-92E7-770E-F22D-F3A03F1DD380}"/>
                    </a:ext>
                  </a:extLst>
                </p:cNvPr>
                <p:cNvSpPr/>
                <p:nvPr/>
              </p:nvSpPr>
              <p:spPr>
                <a:xfrm>
                  <a:off x="8908269" y="1686293"/>
                  <a:ext cx="51150" cy="2241881"/>
                </a:xfrm>
                <a:custGeom>
                  <a:avLst/>
                  <a:gdLst>
                    <a:gd name="connsiteX0" fmla="*/ 25575 w 51150"/>
                    <a:gd name="connsiteY0" fmla="*/ 2241881 h 2241881"/>
                    <a:gd name="connsiteX1" fmla="*/ 25575 w 51150"/>
                    <a:gd name="connsiteY1" fmla="*/ 2241881 h 2241881"/>
                    <a:gd name="connsiteX2" fmla="*/ 0 w 51150"/>
                    <a:gd name="connsiteY2" fmla="*/ 2216306 h 2241881"/>
                    <a:gd name="connsiteX3" fmla="*/ 0 w 51150"/>
                    <a:gd name="connsiteY3" fmla="*/ 25575 h 2241881"/>
                    <a:gd name="connsiteX4" fmla="*/ 25575 w 51150"/>
                    <a:gd name="connsiteY4" fmla="*/ 0 h 2241881"/>
                    <a:gd name="connsiteX5" fmla="*/ 25575 w 51150"/>
                    <a:gd name="connsiteY5" fmla="*/ 0 h 2241881"/>
                    <a:gd name="connsiteX6" fmla="*/ 51151 w 51150"/>
                    <a:gd name="connsiteY6" fmla="*/ 25575 h 2241881"/>
                    <a:gd name="connsiteX7" fmla="*/ 51151 w 51150"/>
                    <a:gd name="connsiteY7" fmla="*/ 2216306 h 2241881"/>
                    <a:gd name="connsiteX8" fmla="*/ 25575 w 51150"/>
                    <a:gd name="connsiteY8" fmla="*/ 2241881 h 224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150" h="2241881">
                      <a:moveTo>
                        <a:pt x="25575" y="2241881"/>
                      </a:moveTo>
                      <a:lnTo>
                        <a:pt x="25575" y="2241881"/>
                      </a:lnTo>
                      <a:cubicBezTo>
                        <a:pt x="11424" y="2241881"/>
                        <a:pt x="0" y="2230406"/>
                        <a:pt x="0" y="2216306"/>
                      </a:cubicBezTo>
                      <a:lnTo>
                        <a:pt x="0" y="25575"/>
                      </a:lnTo>
                      <a:cubicBezTo>
                        <a:pt x="0" y="11424"/>
                        <a:pt x="11475" y="0"/>
                        <a:pt x="25575" y="0"/>
                      </a:cubicBezTo>
                      <a:lnTo>
                        <a:pt x="25575" y="0"/>
                      </a:lnTo>
                      <a:cubicBezTo>
                        <a:pt x="39727" y="0"/>
                        <a:pt x="51151" y="11475"/>
                        <a:pt x="51151" y="25575"/>
                      </a:cubicBezTo>
                      <a:lnTo>
                        <a:pt x="51151" y="2216306"/>
                      </a:lnTo>
                      <a:cubicBezTo>
                        <a:pt x="51151" y="2230406"/>
                        <a:pt x="39675" y="2241881"/>
                        <a:pt x="25575" y="2241881"/>
                      </a:cubicBezTo>
                      <a:close/>
                    </a:path>
                  </a:pathLst>
                </a:custGeom>
                <a:solidFill>
                  <a:srgbClr val="AEAFAD"/>
                </a:solidFill>
                <a:ln w="51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23">
                <a:extLst>
                  <a:ext uri="{FF2B5EF4-FFF2-40B4-BE49-F238E27FC236}">
                    <a16:creationId xmlns:a16="http://schemas.microsoft.com/office/drawing/2014/main" id="{C76BFE16-B6F5-5474-F6F3-A2179F76A058}"/>
                  </a:ext>
                </a:extLst>
              </p:cNvPr>
              <p:cNvGrpSpPr/>
              <p:nvPr/>
            </p:nvGrpSpPr>
            <p:grpSpPr>
              <a:xfrm>
                <a:off x="8971747" y="2286864"/>
                <a:ext cx="1272129" cy="1505053"/>
                <a:chOff x="10580418" y="4730331"/>
                <a:chExt cx="1272129" cy="1505053"/>
              </a:xfrm>
            </p:grpSpPr>
            <p:grpSp>
              <p:nvGrpSpPr>
                <p:cNvPr id="173" name="Group 24">
                  <a:extLst>
                    <a:ext uri="{FF2B5EF4-FFF2-40B4-BE49-F238E27FC236}">
                      <a16:creationId xmlns:a16="http://schemas.microsoft.com/office/drawing/2014/main" id="{20162200-2090-08EC-FFA3-690ECD3AB439}"/>
                    </a:ext>
                  </a:extLst>
                </p:cNvPr>
                <p:cNvGrpSpPr/>
                <p:nvPr/>
              </p:nvGrpSpPr>
              <p:grpSpPr>
                <a:xfrm>
                  <a:off x="10878884" y="4796100"/>
                  <a:ext cx="973663" cy="1155208"/>
                  <a:chOff x="9257884" y="2378375"/>
                  <a:chExt cx="973663" cy="1155208"/>
                </a:xfrm>
              </p:grpSpPr>
              <p:sp>
                <p:nvSpPr>
                  <p:cNvPr id="196" name="Freeform: Shape 35">
                    <a:extLst>
                      <a:ext uri="{FF2B5EF4-FFF2-40B4-BE49-F238E27FC236}">
                        <a16:creationId xmlns:a16="http://schemas.microsoft.com/office/drawing/2014/main" id="{F5957A4F-1E67-3F0D-8D1F-93F83D34C693}"/>
                      </a:ext>
                    </a:extLst>
                  </p:cNvPr>
                  <p:cNvSpPr/>
                  <p:nvPr/>
                </p:nvSpPr>
                <p:spPr>
                  <a:xfrm>
                    <a:off x="9614549" y="2513195"/>
                    <a:ext cx="616998" cy="1020388"/>
                  </a:xfrm>
                  <a:custGeom>
                    <a:avLst/>
                    <a:gdLst>
                      <a:gd name="connsiteX0" fmla="*/ 607736 w 616998"/>
                      <a:gd name="connsiteY0" fmla="*/ 0 h 1020388"/>
                      <a:gd name="connsiteX1" fmla="*/ 616999 w 616998"/>
                      <a:gd name="connsiteY1" fmla="*/ 749712 h 1020388"/>
                      <a:gd name="connsiteX2" fmla="*/ 0 w 616998"/>
                      <a:gd name="connsiteY2" fmla="*/ 1020389 h 1020388"/>
                      <a:gd name="connsiteX3" fmla="*/ 2007 w 616998"/>
                      <a:gd name="connsiteY3" fmla="*/ 191275 h 102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6998" h="1020388">
                        <a:moveTo>
                          <a:pt x="607736" y="0"/>
                        </a:moveTo>
                        <a:lnTo>
                          <a:pt x="616999" y="749712"/>
                        </a:lnTo>
                        <a:lnTo>
                          <a:pt x="0" y="1020389"/>
                        </a:lnTo>
                        <a:lnTo>
                          <a:pt x="2007" y="191275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36">
                    <a:extLst>
                      <a:ext uri="{FF2B5EF4-FFF2-40B4-BE49-F238E27FC236}">
                        <a16:creationId xmlns:a16="http://schemas.microsoft.com/office/drawing/2014/main" id="{43EE3FCE-040A-F2A0-5758-D96EBE3BAB70}"/>
                      </a:ext>
                    </a:extLst>
                  </p:cNvPr>
                  <p:cNvSpPr/>
                  <p:nvPr/>
                </p:nvSpPr>
                <p:spPr>
                  <a:xfrm>
                    <a:off x="9257884" y="2378375"/>
                    <a:ext cx="964401" cy="326660"/>
                  </a:xfrm>
                  <a:custGeom>
                    <a:avLst/>
                    <a:gdLst>
                      <a:gd name="connsiteX0" fmla="*/ 964401 w 964401"/>
                      <a:gd name="connsiteY0" fmla="*/ 135386 h 326660"/>
                      <a:gd name="connsiteX1" fmla="*/ 33294 w 964401"/>
                      <a:gd name="connsiteY1" fmla="*/ 48 h 326660"/>
                      <a:gd name="connsiteX2" fmla="*/ 0 w 964401"/>
                      <a:gd name="connsiteY2" fmla="*/ 10288 h 326660"/>
                      <a:gd name="connsiteX3" fmla="*/ 978 w 964401"/>
                      <a:gd name="connsiteY3" fmla="*/ 263211 h 326660"/>
                      <a:gd name="connsiteX4" fmla="*/ 358672 w 964401"/>
                      <a:gd name="connsiteY4" fmla="*/ 326661 h 326660"/>
                      <a:gd name="connsiteX5" fmla="*/ 964401 w 964401"/>
                      <a:gd name="connsiteY5" fmla="*/ 135386 h 32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401" h="326660">
                        <a:moveTo>
                          <a:pt x="964401" y="135386"/>
                        </a:moveTo>
                        <a:cubicBezTo>
                          <a:pt x="964401" y="135386"/>
                          <a:pt x="46519" y="-2937"/>
                          <a:pt x="33294" y="48"/>
                        </a:cubicBezTo>
                        <a:cubicBezTo>
                          <a:pt x="1286" y="7200"/>
                          <a:pt x="0" y="10288"/>
                          <a:pt x="0" y="10288"/>
                        </a:cubicBezTo>
                        <a:lnTo>
                          <a:pt x="978" y="263211"/>
                        </a:lnTo>
                        <a:lnTo>
                          <a:pt x="358672" y="326661"/>
                        </a:lnTo>
                        <a:lnTo>
                          <a:pt x="964401" y="135386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37">
                    <a:extLst>
                      <a:ext uri="{FF2B5EF4-FFF2-40B4-BE49-F238E27FC236}">
                        <a16:creationId xmlns:a16="http://schemas.microsoft.com/office/drawing/2014/main" id="{0A1F6770-2478-522C-8220-3A325C4BD2F9}"/>
                      </a:ext>
                    </a:extLst>
                  </p:cNvPr>
                  <p:cNvSpPr/>
                  <p:nvPr/>
                </p:nvSpPr>
                <p:spPr>
                  <a:xfrm>
                    <a:off x="9258862" y="2455560"/>
                    <a:ext cx="743794" cy="356839"/>
                  </a:xfrm>
                  <a:custGeom>
                    <a:avLst/>
                    <a:gdLst>
                      <a:gd name="connsiteX0" fmla="*/ 52 w 743794"/>
                      <a:gd name="connsiteY0" fmla="*/ 0 h 356839"/>
                      <a:gd name="connsiteX1" fmla="*/ 743795 w 743794"/>
                      <a:gd name="connsiteY1" fmla="*/ 131273 h 356839"/>
                      <a:gd name="connsiteX2" fmla="*/ 737825 w 743794"/>
                      <a:gd name="connsiteY2" fmla="*/ 318637 h 356839"/>
                      <a:gd name="connsiteX3" fmla="*/ 711067 w 743794"/>
                      <a:gd name="connsiteY3" fmla="*/ 327488 h 356839"/>
                      <a:gd name="connsiteX4" fmla="*/ 679573 w 743794"/>
                      <a:gd name="connsiteY4" fmla="*/ 353732 h 356839"/>
                      <a:gd name="connsiteX5" fmla="*/ 658475 w 743794"/>
                      <a:gd name="connsiteY5" fmla="*/ 351159 h 356839"/>
                      <a:gd name="connsiteX6" fmla="*/ 647874 w 743794"/>
                      <a:gd name="connsiteY6" fmla="*/ 356665 h 356839"/>
                      <a:gd name="connsiteX7" fmla="*/ 638200 w 743794"/>
                      <a:gd name="connsiteY7" fmla="*/ 165802 h 356839"/>
                      <a:gd name="connsiteX8" fmla="*/ 0 w 743794"/>
                      <a:gd name="connsiteY8" fmla="*/ 61134 h 356839"/>
                      <a:gd name="connsiteX9" fmla="*/ 52 w 743794"/>
                      <a:gd name="connsiteY9" fmla="*/ 0 h 35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43794" h="356839">
                        <a:moveTo>
                          <a:pt x="52" y="0"/>
                        </a:moveTo>
                        <a:lnTo>
                          <a:pt x="743795" y="131273"/>
                        </a:lnTo>
                        <a:lnTo>
                          <a:pt x="737825" y="318637"/>
                        </a:lnTo>
                        <a:cubicBezTo>
                          <a:pt x="737825" y="318637"/>
                          <a:pt x="725886" y="318482"/>
                          <a:pt x="711067" y="327488"/>
                        </a:cubicBezTo>
                        <a:cubicBezTo>
                          <a:pt x="696195" y="336545"/>
                          <a:pt x="693416" y="361039"/>
                          <a:pt x="679573" y="353732"/>
                        </a:cubicBezTo>
                        <a:cubicBezTo>
                          <a:pt x="665782" y="346425"/>
                          <a:pt x="663775" y="343955"/>
                          <a:pt x="658475" y="351159"/>
                        </a:cubicBezTo>
                        <a:cubicBezTo>
                          <a:pt x="653175" y="358364"/>
                          <a:pt x="647874" y="356665"/>
                          <a:pt x="647874" y="356665"/>
                        </a:cubicBezTo>
                        <a:lnTo>
                          <a:pt x="638200" y="165802"/>
                        </a:lnTo>
                        <a:lnTo>
                          <a:pt x="0" y="61134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38">
                    <a:extLst>
                      <a:ext uri="{FF2B5EF4-FFF2-40B4-BE49-F238E27FC236}">
                        <a16:creationId xmlns:a16="http://schemas.microsoft.com/office/drawing/2014/main" id="{D47FBB6D-754D-EC97-8F65-1514E7B1113E}"/>
                      </a:ext>
                    </a:extLst>
                  </p:cNvPr>
                  <p:cNvSpPr/>
                  <p:nvPr/>
                </p:nvSpPr>
                <p:spPr>
                  <a:xfrm>
                    <a:off x="9257884" y="2641586"/>
                    <a:ext cx="361811" cy="889527"/>
                  </a:xfrm>
                  <a:custGeom>
                    <a:avLst/>
                    <a:gdLst>
                      <a:gd name="connsiteX0" fmla="*/ 361811 w 361811"/>
                      <a:gd name="connsiteY0" fmla="*/ 60979 h 889527"/>
                      <a:gd name="connsiteX1" fmla="*/ 359856 w 361811"/>
                      <a:gd name="connsiteY1" fmla="*/ 889528 h 889527"/>
                      <a:gd name="connsiteX2" fmla="*/ 0 w 361811"/>
                      <a:gd name="connsiteY2" fmla="*/ 842288 h 889527"/>
                      <a:gd name="connsiteX3" fmla="*/ 978 w 361811"/>
                      <a:gd name="connsiteY3" fmla="*/ 0 h 88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1811" h="889527">
                        <a:moveTo>
                          <a:pt x="361811" y="60979"/>
                        </a:moveTo>
                        <a:lnTo>
                          <a:pt x="359856" y="889528"/>
                        </a:lnTo>
                        <a:lnTo>
                          <a:pt x="0" y="842288"/>
                        </a:lnTo>
                        <a:lnTo>
                          <a:pt x="978" y="0"/>
                        </a:lnTo>
                        <a:close/>
                      </a:path>
                    </a:pathLst>
                  </a:custGeom>
                  <a:solidFill>
                    <a:srgbClr val="C7A16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" name="Group 25">
                  <a:extLst>
                    <a:ext uri="{FF2B5EF4-FFF2-40B4-BE49-F238E27FC236}">
                      <a16:creationId xmlns:a16="http://schemas.microsoft.com/office/drawing/2014/main" id="{C3B269E9-5EC8-7A1E-D23D-2D9CE43495E0}"/>
                    </a:ext>
                  </a:extLst>
                </p:cNvPr>
                <p:cNvGrpSpPr/>
                <p:nvPr/>
              </p:nvGrpSpPr>
              <p:grpSpPr>
                <a:xfrm>
                  <a:off x="10581679" y="5257655"/>
                  <a:ext cx="465502" cy="977729"/>
                  <a:chOff x="8960679" y="2839930"/>
                  <a:chExt cx="465502" cy="977729"/>
                </a:xfrm>
              </p:grpSpPr>
              <p:sp>
                <p:nvSpPr>
                  <p:cNvPr id="179" name="Freeform: Shape 30">
                    <a:extLst>
                      <a:ext uri="{FF2B5EF4-FFF2-40B4-BE49-F238E27FC236}">
                        <a16:creationId xmlns:a16="http://schemas.microsoft.com/office/drawing/2014/main" id="{C4DB5113-98C5-0B0C-A068-5F59F3C20B5D}"/>
                      </a:ext>
                    </a:extLst>
                  </p:cNvPr>
                  <p:cNvSpPr/>
                  <p:nvPr/>
                </p:nvSpPr>
                <p:spPr>
                  <a:xfrm>
                    <a:off x="8960679" y="2863756"/>
                    <a:ext cx="465502" cy="953903"/>
                  </a:xfrm>
                  <a:custGeom>
                    <a:avLst/>
                    <a:gdLst>
                      <a:gd name="connsiteX0" fmla="*/ 229046 w 465502"/>
                      <a:gd name="connsiteY0" fmla="*/ 72300 h 953903"/>
                      <a:gd name="connsiteX1" fmla="*/ 236610 w 465502"/>
                      <a:gd name="connsiteY1" fmla="*/ 73638 h 953903"/>
                      <a:gd name="connsiteX2" fmla="*/ 230641 w 465502"/>
                      <a:gd name="connsiteY2" fmla="*/ 261002 h 953903"/>
                      <a:gd name="connsiteX3" fmla="*/ 203882 w 465502"/>
                      <a:gd name="connsiteY3" fmla="*/ 269853 h 953903"/>
                      <a:gd name="connsiteX4" fmla="*/ 172389 w 465502"/>
                      <a:gd name="connsiteY4" fmla="*/ 296098 h 953903"/>
                      <a:gd name="connsiteX5" fmla="*/ 151291 w 465502"/>
                      <a:gd name="connsiteY5" fmla="*/ 293525 h 953903"/>
                      <a:gd name="connsiteX6" fmla="*/ 140690 w 465502"/>
                      <a:gd name="connsiteY6" fmla="*/ 299031 h 953903"/>
                      <a:gd name="connsiteX7" fmla="*/ 131016 w 465502"/>
                      <a:gd name="connsiteY7" fmla="*/ 108168 h 953903"/>
                      <a:gd name="connsiteX8" fmla="*/ 120775 w 465502"/>
                      <a:gd name="connsiteY8" fmla="*/ 106470 h 953903"/>
                      <a:gd name="connsiteX9" fmla="*/ 0 w 465502"/>
                      <a:gd name="connsiteY9" fmla="*/ 144601 h 953903"/>
                      <a:gd name="connsiteX10" fmla="*/ 0 w 465502"/>
                      <a:gd name="connsiteY10" fmla="*/ 953903 h 953903"/>
                      <a:gd name="connsiteX11" fmla="*/ 465502 w 465502"/>
                      <a:gd name="connsiteY11" fmla="*/ 749712 h 953903"/>
                      <a:gd name="connsiteX12" fmla="*/ 456239 w 465502"/>
                      <a:gd name="connsiteY12" fmla="*/ 0 h 953903"/>
                      <a:gd name="connsiteX13" fmla="*/ 455056 w 465502"/>
                      <a:gd name="connsiteY13" fmla="*/ 360 h 953903"/>
                      <a:gd name="connsiteX14" fmla="*/ 456239 w 465502"/>
                      <a:gd name="connsiteY14" fmla="*/ 566 h 953903"/>
                      <a:gd name="connsiteX15" fmla="*/ 229046 w 465502"/>
                      <a:gd name="connsiteY15" fmla="*/ 72300 h 9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5502" h="953903">
                        <a:moveTo>
                          <a:pt x="229046" y="72300"/>
                        </a:moveTo>
                        <a:lnTo>
                          <a:pt x="236610" y="73638"/>
                        </a:lnTo>
                        <a:lnTo>
                          <a:pt x="230641" y="261002"/>
                        </a:lnTo>
                        <a:cubicBezTo>
                          <a:pt x="230641" y="261002"/>
                          <a:pt x="218703" y="260848"/>
                          <a:pt x="203882" y="269853"/>
                        </a:cubicBezTo>
                        <a:cubicBezTo>
                          <a:pt x="189010" y="278910"/>
                          <a:pt x="186232" y="303405"/>
                          <a:pt x="172389" y="296098"/>
                        </a:cubicBezTo>
                        <a:cubicBezTo>
                          <a:pt x="158598" y="288790"/>
                          <a:pt x="156591" y="286320"/>
                          <a:pt x="151291" y="293525"/>
                        </a:cubicBezTo>
                        <a:cubicBezTo>
                          <a:pt x="145990" y="300729"/>
                          <a:pt x="140690" y="299031"/>
                          <a:pt x="140690" y="299031"/>
                        </a:cubicBezTo>
                        <a:lnTo>
                          <a:pt x="131016" y="108168"/>
                        </a:lnTo>
                        <a:lnTo>
                          <a:pt x="120775" y="106470"/>
                        </a:lnTo>
                        <a:lnTo>
                          <a:pt x="0" y="144601"/>
                        </a:lnTo>
                        <a:lnTo>
                          <a:pt x="0" y="953903"/>
                        </a:lnTo>
                        <a:lnTo>
                          <a:pt x="465502" y="749712"/>
                        </a:lnTo>
                        <a:lnTo>
                          <a:pt x="456239" y="0"/>
                        </a:lnTo>
                        <a:lnTo>
                          <a:pt x="455056" y="360"/>
                        </a:lnTo>
                        <a:cubicBezTo>
                          <a:pt x="455828" y="463"/>
                          <a:pt x="456239" y="566"/>
                          <a:pt x="456239" y="566"/>
                        </a:cubicBezTo>
                        <a:lnTo>
                          <a:pt x="229046" y="72300"/>
                        </a:ln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31">
                    <a:extLst>
                      <a:ext uri="{FF2B5EF4-FFF2-40B4-BE49-F238E27FC236}">
                        <a16:creationId xmlns:a16="http://schemas.microsoft.com/office/drawing/2014/main" id="{1414B77F-98A0-1EB5-70F4-74C381FD793D}"/>
                      </a:ext>
                    </a:extLst>
                  </p:cNvPr>
                  <p:cNvSpPr/>
                  <p:nvPr/>
                </p:nvSpPr>
                <p:spPr>
                  <a:xfrm>
                    <a:off x="9079704" y="2839930"/>
                    <a:ext cx="336030" cy="95920"/>
                  </a:xfrm>
                  <a:custGeom>
                    <a:avLst/>
                    <a:gdLst>
                      <a:gd name="connsiteX0" fmla="*/ 108888 w 336030"/>
                      <a:gd name="connsiteY0" fmla="*/ 95920 h 95920"/>
                      <a:gd name="connsiteX1" fmla="*/ 336030 w 336030"/>
                      <a:gd name="connsiteY1" fmla="*/ 24186 h 95920"/>
                      <a:gd name="connsiteX2" fmla="*/ 174859 w 336030"/>
                      <a:gd name="connsiteY2" fmla="*/ 0 h 95920"/>
                      <a:gd name="connsiteX3" fmla="*/ 0 w 336030"/>
                      <a:gd name="connsiteY3" fmla="*/ 76726 h 95920"/>
                      <a:gd name="connsiteX4" fmla="*/ 108888 w 336030"/>
                      <a:gd name="connsiteY4" fmla="*/ 95920 h 95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6030" h="95920">
                        <a:moveTo>
                          <a:pt x="108888" y="95920"/>
                        </a:moveTo>
                        <a:lnTo>
                          <a:pt x="336030" y="24186"/>
                        </a:lnTo>
                        <a:cubicBezTo>
                          <a:pt x="326819" y="22796"/>
                          <a:pt x="263987" y="13328"/>
                          <a:pt x="174859" y="0"/>
                        </a:cubicBezTo>
                        <a:lnTo>
                          <a:pt x="0" y="76726"/>
                        </a:lnTo>
                        <a:lnTo>
                          <a:pt x="108888" y="9592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32">
                    <a:extLst>
                      <a:ext uri="{FF2B5EF4-FFF2-40B4-BE49-F238E27FC236}">
                        <a16:creationId xmlns:a16="http://schemas.microsoft.com/office/drawing/2014/main" id="{D0189E9D-65ED-2F70-6552-A74706F8AB1A}"/>
                      </a:ext>
                    </a:extLst>
                  </p:cNvPr>
                  <p:cNvSpPr/>
                  <p:nvPr/>
                </p:nvSpPr>
                <p:spPr>
                  <a:xfrm>
                    <a:off x="8960730" y="2955457"/>
                    <a:ext cx="119591" cy="52334"/>
                  </a:xfrm>
                  <a:custGeom>
                    <a:avLst/>
                    <a:gdLst>
                      <a:gd name="connsiteX0" fmla="*/ 0 w 119591"/>
                      <a:gd name="connsiteY0" fmla="*/ 13379 h 52334"/>
                      <a:gd name="connsiteX1" fmla="*/ 0 w 119591"/>
                      <a:gd name="connsiteY1" fmla="*/ 52334 h 52334"/>
                      <a:gd name="connsiteX2" fmla="*/ 119592 w 119591"/>
                      <a:gd name="connsiteY2" fmla="*/ 14614 h 52334"/>
                      <a:gd name="connsiteX3" fmla="*/ 30515 w 119591"/>
                      <a:gd name="connsiteY3" fmla="*/ 0 h 5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591" h="52334">
                        <a:moveTo>
                          <a:pt x="0" y="13379"/>
                        </a:moveTo>
                        <a:lnTo>
                          <a:pt x="0" y="52334"/>
                        </a:lnTo>
                        <a:lnTo>
                          <a:pt x="119592" y="14614"/>
                        </a:lnTo>
                        <a:lnTo>
                          <a:pt x="30515" y="0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33">
                    <a:extLst>
                      <a:ext uri="{FF2B5EF4-FFF2-40B4-BE49-F238E27FC236}">
                        <a16:creationId xmlns:a16="http://schemas.microsoft.com/office/drawing/2014/main" id="{26D819A6-6DF4-ADCF-BB33-B827E5E771BC}"/>
                      </a:ext>
                    </a:extLst>
                  </p:cNvPr>
                  <p:cNvSpPr/>
                  <p:nvPr/>
                </p:nvSpPr>
                <p:spPr>
                  <a:xfrm>
                    <a:off x="9081505" y="2936057"/>
                    <a:ext cx="115835" cy="226893"/>
                  </a:xfrm>
                  <a:custGeom>
                    <a:avLst/>
                    <a:gdLst>
                      <a:gd name="connsiteX0" fmla="*/ 10241 w 115835"/>
                      <a:gd name="connsiteY0" fmla="*/ 35867 h 226893"/>
                      <a:gd name="connsiteX1" fmla="*/ 19915 w 115835"/>
                      <a:gd name="connsiteY1" fmla="*/ 226730 h 226893"/>
                      <a:gd name="connsiteX2" fmla="*/ 30516 w 115835"/>
                      <a:gd name="connsiteY2" fmla="*/ 221224 h 226893"/>
                      <a:gd name="connsiteX3" fmla="*/ 51614 w 115835"/>
                      <a:gd name="connsiteY3" fmla="*/ 223797 h 226893"/>
                      <a:gd name="connsiteX4" fmla="*/ 83107 w 115835"/>
                      <a:gd name="connsiteY4" fmla="*/ 197553 h 226893"/>
                      <a:gd name="connsiteX5" fmla="*/ 109866 w 115835"/>
                      <a:gd name="connsiteY5" fmla="*/ 188702 h 226893"/>
                      <a:gd name="connsiteX6" fmla="*/ 115835 w 115835"/>
                      <a:gd name="connsiteY6" fmla="*/ 1338 h 226893"/>
                      <a:gd name="connsiteX7" fmla="*/ 108271 w 115835"/>
                      <a:gd name="connsiteY7" fmla="*/ 0 h 226893"/>
                      <a:gd name="connsiteX8" fmla="*/ 0 w 115835"/>
                      <a:gd name="connsiteY8" fmla="*/ 34169 h 226893"/>
                      <a:gd name="connsiteX9" fmla="*/ 10241 w 115835"/>
                      <a:gd name="connsiteY9" fmla="*/ 35867 h 22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835" h="226893">
                        <a:moveTo>
                          <a:pt x="10241" y="35867"/>
                        </a:moveTo>
                        <a:lnTo>
                          <a:pt x="19915" y="226730"/>
                        </a:lnTo>
                        <a:cubicBezTo>
                          <a:pt x="19915" y="226730"/>
                          <a:pt x="25215" y="228377"/>
                          <a:pt x="30516" y="221224"/>
                        </a:cubicBezTo>
                        <a:cubicBezTo>
                          <a:pt x="35816" y="214020"/>
                          <a:pt x="37823" y="216490"/>
                          <a:pt x="51614" y="223797"/>
                        </a:cubicBezTo>
                        <a:cubicBezTo>
                          <a:pt x="65457" y="231104"/>
                          <a:pt x="68235" y="206610"/>
                          <a:pt x="83107" y="197553"/>
                        </a:cubicBezTo>
                        <a:cubicBezTo>
                          <a:pt x="97979" y="188496"/>
                          <a:pt x="109866" y="188702"/>
                          <a:pt x="109866" y="188702"/>
                        </a:cubicBezTo>
                        <a:lnTo>
                          <a:pt x="115835" y="1338"/>
                        </a:lnTo>
                        <a:lnTo>
                          <a:pt x="108271" y="0"/>
                        </a:lnTo>
                        <a:lnTo>
                          <a:pt x="0" y="34169"/>
                        </a:lnTo>
                        <a:lnTo>
                          <a:pt x="10241" y="35867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34">
                    <a:extLst>
                      <a:ext uri="{FF2B5EF4-FFF2-40B4-BE49-F238E27FC236}">
                        <a16:creationId xmlns:a16="http://schemas.microsoft.com/office/drawing/2014/main" id="{692DBA23-2B62-96D6-CA6F-2EB930A6B152}"/>
                      </a:ext>
                    </a:extLst>
                  </p:cNvPr>
                  <p:cNvSpPr/>
                  <p:nvPr/>
                </p:nvSpPr>
                <p:spPr>
                  <a:xfrm>
                    <a:off x="8991246" y="2916656"/>
                    <a:ext cx="197346" cy="53414"/>
                  </a:xfrm>
                  <a:custGeom>
                    <a:avLst/>
                    <a:gdLst>
                      <a:gd name="connsiteX0" fmla="*/ 89076 w 197346"/>
                      <a:gd name="connsiteY0" fmla="*/ 53415 h 53414"/>
                      <a:gd name="connsiteX1" fmla="*/ 197347 w 197346"/>
                      <a:gd name="connsiteY1" fmla="*/ 19194 h 53414"/>
                      <a:gd name="connsiteX2" fmla="*/ 88459 w 197346"/>
                      <a:gd name="connsiteY2" fmla="*/ 0 h 53414"/>
                      <a:gd name="connsiteX3" fmla="*/ 0 w 197346"/>
                      <a:gd name="connsiteY3" fmla="*/ 38800 h 5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7346" h="53414">
                        <a:moveTo>
                          <a:pt x="89076" y="53415"/>
                        </a:moveTo>
                        <a:lnTo>
                          <a:pt x="197347" y="19194"/>
                        </a:lnTo>
                        <a:lnTo>
                          <a:pt x="88459" y="0"/>
                        </a:lnTo>
                        <a:lnTo>
                          <a:pt x="0" y="38800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Group 26">
                  <a:extLst>
                    <a:ext uri="{FF2B5EF4-FFF2-40B4-BE49-F238E27FC236}">
                      <a16:creationId xmlns:a16="http://schemas.microsoft.com/office/drawing/2014/main" id="{26135E7C-6D3F-163A-02D8-CE41A216ABF3}"/>
                    </a:ext>
                  </a:extLst>
                </p:cNvPr>
                <p:cNvGrpSpPr/>
                <p:nvPr/>
              </p:nvGrpSpPr>
              <p:grpSpPr>
                <a:xfrm>
                  <a:off x="10580418" y="4730331"/>
                  <a:ext cx="311948" cy="649109"/>
                  <a:chOff x="8959418" y="2312606"/>
                  <a:chExt cx="311948" cy="649109"/>
                </a:xfrm>
              </p:grpSpPr>
              <p:sp>
                <p:nvSpPr>
                  <p:cNvPr id="176" name="Freeform: Shape 27">
                    <a:extLst>
                      <a:ext uri="{FF2B5EF4-FFF2-40B4-BE49-F238E27FC236}">
                        <a16:creationId xmlns:a16="http://schemas.microsoft.com/office/drawing/2014/main" id="{786CC8A6-3DDC-BB89-A370-02E7ADFD8DD5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57890"/>
                    <a:ext cx="311947" cy="603825"/>
                  </a:xfrm>
                  <a:custGeom>
                    <a:avLst/>
                    <a:gdLst>
                      <a:gd name="connsiteX0" fmla="*/ 0 w 311947"/>
                      <a:gd name="connsiteY0" fmla="*/ 543978 h 603825"/>
                      <a:gd name="connsiteX1" fmla="*/ 118974 w 311947"/>
                      <a:gd name="connsiteY1" fmla="*/ 565025 h 603825"/>
                      <a:gd name="connsiteX2" fmla="*/ 30515 w 311947"/>
                      <a:gd name="connsiteY2" fmla="*/ 603825 h 603825"/>
                      <a:gd name="connsiteX3" fmla="*/ 0 w 311947"/>
                      <a:gd name="connsiteY3" fmla="*/ 598782 h 603825"/>
                      <a:gd name="connsiteX4" fmla="*/ 161428 w 311947"/>
                      <a:gd name="connsiteY4" fmla="*/ 167243 h 603825"/>
                      <a:gd name="connsiteX5" fmla="*/ 144292 w 311947"/>
                      <a:gd name="connsiteY5" fmla="*/ 172903 h 603825"/>
                      <a:gd name="connsiteX6" fmla="*/ 143789 w 311947"/>
                      <a:gd name="connsiteY6" fmla="*/ 173504 h 603825"/>
                      <a:gd name="connsiteX7" fmla="*/ 144292 w 311947"/>
                      <a:gd name="connsiteY7" fmla="*/ 172904 h 603825"/>
                      <a:gd name="connsiteX8" fmla="*/ 161428 w 311947"/>
                      <a:gd name="connsiteY8" fmla="*/ 167243 h 603825"/>
                      <a:gd name="connsiteX9" fmla="*/ 306029 w 311947"/>
                      <a:gd name="connsiteY9" fmla="*/ 0 h 603825"/>
                      <a:gd name="connsiteX10" fmla="*/ 311947 w 311947"/>
                      <a:gd name="connsiteY10" fmla="*/ 480374 h 603825"/>
                      <a:gd name="connsiteX11" fmla="*/ 293833 w 311947"/>
                      <a:gd name="connsiteY11" fmla="*/ 488299 h 603825"/>
                      <a:gd name="connsiteX12" fmla="*/ 293783 w 311947"/>
                      <a:gd name="connsiteY12" fmla="*/ 488292 h 603825"/>
                      <a:gd name="connsiteX13" fmla="*/ 119026 w 311947"/>
                      <a:gd name="connsiteY13" fmla="*/ 564973 h 603825"/>
                      <a:gd name="connsiteX14" fmla="*/ 0 w 311947"/>
                      <a:gd name="connsiteY14" fmla="*/ 543977 h 603825"/>
                      <a:gd name="connsiteX15" fmla="*/ 52 w 311947"/>
                      <a:gd name="connsiteY15" fmla="*/ 543977 h 603825"/>
                      <a:gd name="connsiteX16" fmla="*/ 52 w 311947"/>
                      <a:gd name="connsiteY16" fmla="*/ 444566 h 603825"/>
                      <a:gd name="connsiteX17" fmla="*/ 0 w 311947"/>
                      <a:gd name="connsiteY17" fmla="*/ 444558 h 603825"/>
                      <a:gd name="connsiteX18" fmla="*/ 0 w 311947"/>
                      <a:gd name="connsiteY18" fmla="*/ 97001 h 603825"/>
                      <a:gd name="connsiteX19" fmla="*/ 91032 w 311947"/>
                      <a:gd name="connsiteY19" fmla="*/ 68235 h 603825"/>
                      <a:gd name="connsiteX20" fmla="*/ 97618 w 311947"/>
                      <a:gd name="connsiteY20" fmla="*/ 69316 h 603825"/>
                      <a:gd name="connsiteX21" fmla="*/ 103794 w 311947"/>
                      <a:gd name="connsiteY21" fmla="*/ 191635 h 603825"/>
                      <a:gd name="connsiteX22" fmla="*/ 97619 w 311947"/>
                      <a:gd name="connsiteY22" fmla="*/ 69315 h 603825"/>
                      <a:gd name="connsiteX23" fmla="*/ 91032 w 311947"/>
                      <a:gd name="connsiteY23" fmla="*/ 68235 h 603825"/>
                      <a:gd name="connsiteX24" fmla="*/ 160399 w 311947"/>
                      <a:gd name="connsiteY24" fmla="*/ 46313 h 603825"/>
                      <a:gd name="connsiteX25" fmla="*/ 306029 w 311947"/>
                      <a:gd name="connsiteY25" fmla="*/ 360 h 603825"/>
                      <a:gd name="connsiteX26" fmla="*/ 305257 w 311947"/>
                      <a:gd name="connsiteY26" fmla="*/ 257 h 60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11947" h="603825">
                        <a:moveTo>
                          <a:pt x="0" y="543978"/>
                        </a:moveTo>
                        <a:lnTo>
                          <a:pt x="118974" y="565025"/>
                        </a:lnTo>
                        <a:lnTo>
                          <a:pt x="30515" y="603825"/>
                        </a:lnTo>
                        <a:lnTo>
                          <a:pt x="0" y="598782"/>
                        </a:lnTo>
                        <a:close/>
                        <a:moveTo>
                          <a:pt x="161428" y="167243"/>
                        </a:moveTo>
                        <a:cubicBezTo>
                          <a:pt x="161428" y="167243"/>
                          <a:pt x="153813" y="167088"/>
                          <a:pt x="144292" y="172903"/>
                        </a:cubicBezTo>
                        <a:lnTo>
                          <a:pt x="143789" y="173504"/>
                        </a:lnTo>
                        <a:lnTo>
                          <a:pt x="144292" y="172904"/>
                        </a:lnTo>
                        <a:cubicBezTo>
                          <a:pt x="153812" y="167140"/>
                          <a:pt x="161428" y="167243"/>
                          <a:pt x="161428" y="167243"/>
                        </a:cubicBezTo>
                        <a:close/>
                        <a:moveTo>
                          <a:pt x="306029" y="0"/>
                        </a:moveTo>
                        <a:lnTo>
                          <a:pt x="311947" y="480374"/>
                        </a:lnTo>
                        <a:lnTo>
                          <a:pt x="293833" y="488299"/>
                        </a:lnTo>
                        <a:lnTo>
                          <a:pt x="293783" y="488292"/>
                        </a:lnTo>
                        <a:lnTo>
                          <a:pt x="119026" y="564973"/>
                        </a:lnTo>
                        <a:lnTo>
                          <a:pt x="0" y="543977"/>
                        </a:lnTo>
                        <a:lnTo>
                          <a:pt x="52" y="543977"/>
                        </a:lnTo>
                        <a:lnTo>
                          <a:pt x="52" y="444566"/>
                        </a:lnTo>
                        <a:lnTo>
                          <a:pt x="0" y="444558"/>
                        </a:lnTo>
                        <a:lnTo>
                          <a:pt x="0" y="97001"/>
                        </a:lnTo>
                        <a:lnTo>
                          <a:pt x="91032" y="68235"/>
                        </a:lnTo>
                        <a:lnTo>
                          <a:pt x="97618" y="69316"/>
                        </a:lnTo>
                        <a:lnTo>
                          <a:pt x="103794" y="191635"/>
                        </a:lnTo>
                        <a:lnTo>
                          <a:pt x="97619" y="69315"/>
                        </a:lnTo>
                        <a:lnTo>
                          <a:pt x="91032" y="68235"/>
                        </a:lnTo>
                        <a:lnTo>
                          <a:pt x="160399" y="46313"/>
                        </a:lnTo>
                        <a:lnTo>
                          <a:pt x="306029" y="360"/>
                        </a:lnTo>
                        <a:cubicBezTo>
                          <a:pt x="306029" y="360"/>
                          <a:pt x="305720" y="309"/>
                          <a:pt x="305257" y="257"/>
                        </a:cubicBezTo>
                        <a:close/>
                      </a:path>
                    </a:pathLst>
                  </a:custGeom>
                  <a:solidFill>
                    <a:srgbClr val="CEAE76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28">
                    <a:extLst>
                      <a:ext uri="{FF2B5EF4-FFF2-40B4-BE49-F238E27FC236}">
                        <a16:creationId xmlns:a16="http://schemas.microsoft.com/office/drawing/2014/main" id="{ACDD99E0-F4DF-CF94-B7BB-EB214EB2B96A}"/>
                      </a:ext>
                    </a:extLst>
                  </p:cNvPr>
                  <p:cNvSpPr/>
                  <p:nvPr/>
                </p:nvSpPr>
                <p:spPr>
                  <a:xfrm>
                    <a:off x="8959418" y="2312606"/>
                    <a:ext cx="305206" cy="141873"/>
                  </a:xfrm>
                  <a:custGeom>
                    <a:avLst/>
                    <a:gdLst>
                      <a:gd name="connsiteX0" fmla="*/ 0 w 305206"/>
                      <a:gd name="connsiteY0" fmla="*/ 0 h 141873"/>
                      <a:gd name="connsiteX1" fmla="*/ 305206 w 305206"/>
                      <a:gd name="connsiteY1" fmla="*/ 45542 h 141873"/>
                      <a:gd name="connsiteX2" fmla="*/ 159678 w 305206"/>
                      <a:gd name="connsiteY2" fmla="*/ 91495 h 141873"/>
                      <a:gd name="connsiteX3" fmla="*/ 90260 w 305206"/>
                      <a:gd name="connsiteY3" fmla="*/ 113365 h 141873"/>
                      <a:gd name="connsiteX4" fmla="*/ 0 w 305206"/>
                      <a:gd name="connsiteY4" fmla="*/ 141873 h 141873"/>
                      <a:gd name="connsiteX5" fmla="*/ 0 w 305206"/>
                      <a:gd name="connsiteY5" fmla="*/ 98596 h 141873"/>
                      <a:gd name="connsiteX6" fmla="*/ 0 w 305206"/>
                      <a:gd name="connsiteY6" fmla="*/ 63347 h 141873"/>
                      <a:gd name="connsiteX7" fmla="*/ 0 w 305206"/>
                      <a:gd name="connsiteY7" fmla="*/ 63295 h 141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5206" h="141873">
                        <a:moveTo>
                          <a:pt x="0" y="0"/>
                        </a:moveTo>
                        <a:cubicBezTo>
                          <a:pt x="145785" y="21510"/>
                          <a:pt x="293936" y="43843"/>
                          <a:pt x="305206" y="45542"/>
                        </a:cubicBezTo>
                        <a:lnTo>
                          <a:pt x="159678" y="91495"/>
                        </a:lnTo>
                        <a:lnTo>
                          <a:pt x="90260" y="113365"/>
                        </a:lnTo>
                        <a:lnTo>
                          <a:pt x="0" y="141873"/>
                        </a:lnTo>
                        <a:lnTo>
                          <a:pt x="0" y="98596"/>
                        </a:lnTo>
                        <a:lnTo>
                          <a:pt x="0" y="63347"/>
                        </a:lnTo>
                        <a:lnTo>
                          <a:pt x="0" y="63295"/>
                        </a:lnTo>
                        <a:close/>
                      </a:path>
                    </a:pathLst>
                  </a:custGeom>
                  <a:solidFill>
                    <a:srgbClr val="B7802C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29">
                    <a:extLst>
                      <a:ext uri="{FF2B5EF4-FFF2-40B4-BE49-F238E27FC236}">
                        <a16:creationId xmlns:a16="http://schemas.microsoft.com/office/drawing/2014/main" id="{70667A0C-786C-C7C1-B7FF-41EF246CBE28}"/>
                      </a:ext>
                    </a:extLst>
                  </p:cNvPr>
                  <p:cNvSpPr/>
                  <p:nvPr/>
                </p:nvSpPr>
                <p:spPr>
                  <a:xfrm>
                    <a:off x="8959419" y="2375901"/>
                    <a:ext cx="165236" cy="173733"/>
                  </a:xfrm>
                  <a:custGeom>
                    <a:avLst/>
                    <a:gdLst>
                      <a:gd name="connsiteX0" fmla="*/ 160399 w 165236"/>
                      <a:gd name="connsiteY0" fmla="*/ 28302 h 173733"/>
                      <a:gd name="connsiteX1" fmla="*/ 165236 w 165236"/>
                      <a:gd name="connsiteY1" fmla="*/ 29177 h 173733"/>
                      <a:gd name="connsiteX2" fmla="*/ 161428 w 165236"/>
                      <a:gd name="connsiteY2" fmla="*/ 149232 h 173733"/>
                      <a:gd name="connsiteX3" fmla="*/ 144292 w 165236"/>
                      <a:gd name="connsiteY3" fmla="*/ 154892 h 173733"/>
                      <a:gd name="connsiteX4" fmla="*/ 124120 w 165236"/>
                      <a:gd name="connsiteY4" fmla="*/ 171720 h 173733"/>
                      <a:gd name="connsiteX5" fmla="*/ 110587 w 165236"/>
                      <a:gd name="connsiteY5" fmla="*/ 170073 h 173733"/>
                      <a:gd name="connsiteX6" fmla="*/ 103794 w 165236"/>
                      <a:gd name="connsiteY6" fmla="*/ 173624 h 173733"/>
                      <a:gd name="connsiteX7" fmla="*/ 97619 w 165236"/>
                      <a:gd name="connsiteY7" fmla="*/ 51304 h 173733"/>
                      <a:gd name="connsiteX8" fmla="*/ 91032 w 165236"/>
                      <a:gd name="connsiteY8" fmla="*/ 50224 h 173733"/>
                      <a:gd name="connsiteX9" fmla="*/ 0 w 165236"/>
                      <a:gd name="connsiteY9" fmla="*/ 0 h 173733"/>
                      <a:gd name="connsiteX10" fmla="*/ 159678 w 165236"/>
                      <a:gd name="connsiteY10" fmla="*/ 28200 h 173733"/>
                      <a:gd name="connsiteX11" fmla="*/ 90260 w 165236"/>
                      <a:gd name="connsiteY11" fmla="*/ 50070 h 173733"/>
                      <a:gd name="connsiteX12" fmla="*/ 0 w 165236"/>
                      <a:gd name="connsiteY12" fmla="*/ 35301 h 173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5236" h="173733">
                        <a:moveTo>
                          <a:pt x="160399" y="28302"/>
                        </a:moveTo>
                        <a:lnTo>
                          <a:pt x="165236" y="29177"/>
                        </a:lnTo>
                        <a:lnTo>
                          <a:pt x="161428" y="149232"/>
                        </a:lnTo>
                        <a:cubicBezTo>
                          <a:pt x="161428" y="149232"/>
                          <a:pt x="153813" y="149077"/>
                          <a:pt x="144292" y="154892"/>
                        </a:cubicBezTo>
                        <a:cubicBezTo>
                          <a:pt x="134773" y="160707"/>
                          <a:pt x="132972" y="176402"/>
                          <a:pt x="124120" y="171720"/>
                        </a:cubicBezTo>
                        <a:cubicBezTo>
                          <a:pt x="115270" y="167037"/>
                          <a:pt x="113983" y="165493"/>
                          <a:pt x="110587" y="170073"/>
                        </a:cubicBezTo>
                        <a:cubicBezTo>
                          <a:pt x="107190" y="174704"/>
                          <a:pt x="103794" y="173624"/>
                          <a:pt x="103794" y="173624"/>
                        </a:cubicBezTo>
                        <a:lnTo>
                          <a:pt x="97619" y="51304"/>
                        </a:lnTo>
                        <a:lnTo>
                          <a:pt x="91032" y="50224"/>
                        </a:lnTo>
                        <a:close/>
                        <a:moveTo>
                          <a:pt x="0" y="0"/>
                        </a:moveTo>
                        <a:lnTo>
                          <a:pt x="159678" y="28200"/>
                        </a:lnTo>
                        <a:lnTo>
                          <a:pt x="90260" y="50070"/>
                        </a:lnTo>
                        <a:lnTo>
                          <a:pt x="0" y="35301"/>
                        </a:lnTo>
                        <a:close/>
                      </a:path>
                    </a:pathLst>
                  </a:custGeom>
                  <a:solidFill>
                    <a:srgbClr val="8B4720"/>
                  </a:solidFill>
                  <a:ln w="51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" name="Freeform: Shape 65">
              <a:extLst>
                <a:ext uri="{FF2B5EF4-FFF2-40B4-BE49-F238E27FC236}">
                  <a16:creationId xmlns:a16="http://schemas.microsoft.com/office/drawing/2014/main" id="{13C60EFF-684D-5081-D8B3-B5CD594458B4}"/>
                </a:ext>
              </a:extLst>
            </p:cNvPr>
            <p:cNvSpPr/>
            <p:nvPr/>
          </p:nvSpPr>
          <p:spPr>
            <a:xfrm>
              <a:off x="9063201" y="3941827"/>
              <a:ext cx="604491" cy="1000603"/>
            </a:xfrm>
            <a:custGeom>
              <a:avLst/>
              <a:gdLst>
                <a:gd name="connsiteX0" fmla="*/ 0 w 622570"/>
                <a:gd name="connsiteY0" fmla="*/ 175097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75097 h 1040859"/>
                <a:gd name="connsiteX0" fmla="*/ 0 w 622570"/>
                <a:gd name="connsiteY0" fmla="*/ 186573 h 1040859"/>
                <a:gd name="connsiteX1" fmla="*/ 0 w 622570"/>
                <a:gd name="connsiteY1" fmla="*/ 1040859 h 1040859"/>
                <a:gd name="connsiteX2" fmla="*/ 622570 w 622570"/>
                <a:gd name="connsiteY2" fmla="*/ 787940 h 1040859"/>
                <a:gd name="connsiteX3" fmla="*/ 622570 w 622570"/>
                <a:gd name="connsiteY3" fmla="*/ 0 h 1040859"/>
                <a:gd name="connsiteX4" fmla="*/ 0 w 622570"/>
                <a:gd name="connsiteY4" fmla="*/ 186573 h 1040859"/>
                <a:gd name="connsiteX0" fmla="*/ 0 w 622570"/>
                <a:gd name="connsiteY0" fmla="*/ 186573 h 1049467"/>
                <a:gd name="connsiteX1" fmla="*/ 5674 w 622570"/>
                <a:gd name="connsiteY1" fmla="*/ 1049467 h 1049467"/>
                <a:gd name="connsiteX2" fmla="*/ 622570 w 622570"/>
                <a:gd name="connsiteY2" fmla="*/ 787940 h 1049467"/>
                <a:gd name="connsiteX3" fmla="*/ 622570 w 622570"/>
                <a:gd name="connsiteY3" fmla="*/ 0 h 1049467"/>
                <a:gd name="connsiteX4" fmla="*/ 0 w 622570"/>
                <a:gd name="connsiteY4" fmla="*/ 186573 h 1049467"/>
                <a:gd name="connsiteX0" fmla="*/ 545 w 623115"/>
                <a:gd name="connsiteY0" fmla="*/ 186573 h 1052337"/>
                <a:gd name="connsiteX1" fmla="*/ 545 w 623115"/>
                <a:gd name="connsiteY1" fmla="*/ 1052337 h 1052337"/>
                <a:gd name="connsiteX2" fmla="*/ 623115 w 623115"/>
                <a:gd name="connsiteY2" fmla="*/ 787940 h 1052337"/>
                <a:gd name="connsiteX3" fmla="*/ 623115 w 623115"/>
                <a:gd name="connsiteY3" fmla="*/ 0 h 1052337"/>
                <a:gd name="connsiteX4" fmla="*/ 545 w 623115"/>
                <a:gd name="connsiteY4" fmla="*/ 186573 h 1052337"/>
                <a:gd name="connsiteX0" fmla="*/ 545 w 628789"/>
                <a:gd name="connsiteY0" fmla="*/ 186573 h 1052337"/>
                <a:gd name="connsiteX1" fmla="*/ 545 w 628789"/>
                <a:gd name="connsiteY1" fmla="*/ 1052337 h 1052337"/>
                <a:gd name="connsiteX2" fmla="*/ 628789 w 628789"/>
                <a:gd name="connsiteY2" fmla="*/ 785071 h 1052337"/>
                <a:gd name="connsiteX3" fmla="*/ 623115 w 628789"/>
                <a:gd name="connsiteY3" fmla="*/ 0 h 1052337"/>
                <a:gd name="connsiteX4" fmla="*/ 545 w 628789"/>
                <a:gd name="connsiteY4" fmla="*/ 186573 h 1052337"/>
                <a:gd name="connsiteX0" fmla="*/ 545 w 631969"/>
                <a:gd name="connsiteY0" fmla="*/ 192312 h 1058076"/>
                <a:gd name="connsiteX1" fmla="*/ 545 w 631969"/>
                <a:gd name="connsiteY1" fmla="*/ 1058076 h 1058076"/>
                <a:gd name="connsiteX2" fmla="*/ 628789 w 631969"/>
                <a:gd name="connsiteY2" fmla="*/ 790810 h 1058076"/>
                <a:gd name="connsiteX3" fmla="*/ 631626 w 631969"/>
                <a:gd name="connsiteY3" fmla="*/ 0 h 1058076"/>
                <a:gd name="connsiteX4" fmla="*/ 545 w 631969"/>
                <a:gd name="connsiteY4" fmla="*/ 192312 h 105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69" h="1058076">
                  <a:moveTo>
                    <a:pt x="545" y="192312"/>
                  </a:moveTo>
                  <a:cubicBezTo>
                    <a:pt x="2436" y="479943"/>
                    <a:pt x="-1346" y="770445"/>
                    <a:pt x="545" y="1058076"/>
                  </a:cubicBezTo>
                  <a:lnTo>
                    <a:pt x="628789" y="790810"/>
                  </a:lnTo>
                  <a:cubicBezTo>
                    <a:pt x="626898" y="529120"/>
                    <a:pt x="633517" y="261690"/>
                    <a:pt x="631626" y="0"/>
                  </a:cubicBezTo>
                  <a:lnTo>
                    <a:pt x="545" y="192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: Shape 72">
              <a:extLst>
                <a:ext uri="{FF2B5EF4-FFF2-40B4-BE49-F238E27FC236}">
                  <a16:creationId xmlns:a16="http://schemas.microsoft.com/office/drawing/2014/main" id="{74FF86E1-A410-FE9E-B89C-75670F996FB7}"/>
                </a:ext>
              </a:extLst>
            </p:cNvPr>
            <p:cNvSpPr/>
            <p:nvPr/>
          </p:nvSpPr>
          <p:spPr>
            <a:xfrm>
              <a:off x="9377836" y="3856794"/>
              <a:ext cx="570217" cy="952904"/>
            </a:xfrm>
            <a:custGeom>
              <a:avLst/>
              <a:gdLst>
                <a:gd name="connsiteX0" fmla="*/ 33854 w 604163"/>
                <a:gd name="connsiteY0" fmla="*/ 171824 h 1000603"/>
                <a:gd name="connsiteX1" fmla="*/ 33854 w 604163"/>
                <a:gd name="connsiteY1" fmla="*/ 986583 h 1000603"/>
                <a:gd name="connsiteX2" fmla="*/ 521 w 604163"/>
                <a:gd name="connsiteY2" fmla="*/ 1000603 h 1000603"/>
                <a:gd name="connsiteX3" fmla="*/ 521 w 604163"/>
                <a:gd name="connsiteY3" fmla="*/ 181866 h 1000603"/>
                <a:gd name="connsiteX4" fmla="*/ 604163 w 604163"/>
                <a:gd name="connsiteY4" fmla="*/ 0 h 1000603"/>
                <a:gd name="connsiteX5" fmla="*/ 604142 w 604163"/>
                <a:gd name="connsiteY5" fmla="*/ 5685 h 1000603"/>
                <a:gd name="connsiteX6" fmla="*/ 585294 w 604163"/>
                <a:gd name="connsiteY6" fmla="*/ 5685 h 100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163" h="1000603">
                  <a:moveTo>
                    <a:pt x="33854" y="171824"/>
                  </a:moveTo>
                  <a:lnTo>
                    <a:pt x="33854" y="986583"/>
                  </a:lnTo>
                  <a:lnTo>
                    <a:pt x="521" y="1000603"/>
                  </a:lnTo>
                  <a:cubicBezTo>
                    <a:pt x="-1287" y="728596"/>
                    <a:pt x="2330" y="453873"/>
                    <a:pt x="521" y="181866"/>
                  </a:cubicBezTo>
                  <a:close/>
                  <a:moveTo>
                    <a:pt x="604163" y="0"/>
                  </a:moveTo>
                  <a:lnTo>
                    <a:pt x="604142" y="5685"/>
                  </a:lnTo>
                  <a:lnTo>
                    <a:pt x="585294" y="56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Parallelogram 73">
              <a:extLst>
                <a:ext uri="{FF2B5EF4-FFF2-40B4-BE49-F238E27FC236}">
                  <a16:creationId xmlns:a16="http://schemas.microsoft.com/office/drawing/2014/main" id="{8635B574-D4E8-2994-5E36-7A18A5CD65F1}"/>
                </a:ext>
              </a:extLst>
            </p:cNvPr>
            <p:cNvSpPr/>
            <p:nvPr/>
          </p:nvSpPr>
          <p:spPr>
            <a:xfrm rot="20556595">
              <a:off x="9316929" y="4401534"/>
              <a:ext cx="161010" cy="45719"/>
            </a:xfrm>
            <a:prstGeom prst="parallelogram">
              <a:avLst>
                <a:gd name="adj" fmla="val 334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7" name="Picture 6" descr="home_logistics_offer3">
            <a:extLst>
              <a:ext uri="{FF2B5EF4-FFF2-40B4-BE49-F238E27FC236}">
                <a16:creationId xmlns:a16="http://schemas.microsoft.com/office/drawing/2014/main" id="{FDBE07D3-B1CF-C680-5003-E3EAAAA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85" y="-1783658"/>
            <a:ext cx="2066982" cy="14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Diagonal Stripe 18">
            <a:extLst>
              <a:ext uri="{FF2B5EF4-FFF2-40B4-BE49-F238E27FC236}">
                <a16:creationId xmlns:a16="http://schemas.microsoft.com/office/drawing/2014/main" id="{063AB171-6BBF-149C-EC4C-350F2E7777DF}"/>
              </a:ext>
            </a:extLst>
          </p:cNvPr>
          <p:cNvSpPr>
            <a:spLocks noChangeAspect="1"/>
          </p:cNvSpPr>
          <p:nvPr/>
        </p:nvSpPr>
        <p:spPr>
          <a:xfrm rot="2848566">
            <a:off x="9276381" y="1214549"/>
            <a:ext cx="514551" cy="513786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1026" name="Picture 2" descr="PLAPIQUIWEB | polímeros">
            <a:extLst>
              <a:ext uri="{FF2B5EF4-FFF2-40B4-BE49-F238E27FC236}">
                <a16:creationId xmlns:a16="http://schemas.microsoft.com/office/drawing/2014/main" id="{965C414E-F144-8927-BB12-BA1ABC1E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50" y="5404451"/>
            <a:ext cx="1430400" cy="1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Elipse 154">
            <a:extLst>
              <a:ext uri="{FF2B5EF4-FFF2-40B4-BE49-F238E27FC236}">
                <a16:creationId xmlns:a16="http://schemas.microsoft.com/office/drawing/2014/main" id="{36C72802-1623-B380-D3E9-7451A57787E6}"/>
              </a:ext>
            </a:extLst>
          </p:cNvPr>
          <p:cNvSpPr>
            <a:spLocks noChangeAspect="1"/>
          </p:cNvSpPr>
          <p:nvPr/>
        </p:nvSpPr>
        <p:spPr>
          <a:xfrm>
            <a:off x="8864270" y="5434532"/>
            <a:ext cx="1317228" cy="123471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CA03442C-B5EC-1222-980A-98696AF9B01D}"/>
              </a:ext>
            </a:extLst>
          </p:cNvPr>
          <p:cNvSpPr txBox="1"/>
          <p:nvPr/>
        </p:nvSpPr>
        <p:spPr>
          <a:xfrm>
            <a:off x="7381745" y="4611111"/>
            <a:ext cx="4307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Produtos Poliméricos</a:t>
            </a:r>
          </a:p>
        </p:txBody>
      </p:sp>
      <p:pic>
        <p:nvPicPr>
          <p:cNvPr id="164" name="Imagem 163" descr="Uma imagem contendo itens, mesa, geladeira, espelho&#10;&#10;Descrição gerada automaticamente">
            <a:extLst>
              <a:ext uri="{FF2B5EF4-FFF2-40B4-BE49-F238E27FC236}">
                <a16:creationId xmlns:a16="http://schemas.microsoft.com/office/drawing/2014/main" id="{48596EBB-CBB4-14D4-C985-FE29256333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7" r="21986"/>
          <a:stretch/>
        </p:blipFill>
        <p:spPr>
          <a:xfrm>
            <a:off x="10359426" y="5285655"/>
            <a:ext cx="1452607" cy="1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b46b0-a2b8-4d93-99fd-17b6be6d7c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4C78D01AF5CA4889DF1D76B97760B8" ma:contentTypeVersion="10" ma:contentTypeDescription="Crie um novo documento." ma:contentTypeScope="" ma:versionID="20ed36e2a564f809d02ab7b95370026c">
  <xsd:schema xmlns:xsd="http://www.w3.org/2001/XMLSchema" xmlns:xs="http://www.w3.org/2001/XMLSchema" xmlns:p="http://schemas.microsoft.com/office/2006/metadata/properties" xmlns:ns3="50ab46b0-a2b8-4d93-99fd-17b6be6d7c24" xmlns:ns4="5be5b17d-492f-43fa-b131-5fe3220aeafc" targetNamespace="http://schemas.microsoft.com/office/2006/metadata/properties" ma:root="true" ma:fieldsID="c3410bb7d9cbc5f914732129de295329" ns3:_="" ns4:_="">
    <xsd:import namespace="50ab46b0-a2b8-4d93-99fd-17b6be6d7c24"/>
    <xsd:import namespace="5be5b17d-492f-43fa-b131-5fe3220ae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b46b0-a2b8-4d93-99fd-17b6be6d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5b17d-492f-43fa-b131-5fe3220ae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8A122A-CF23-4F8A-BE95-402357FE15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30EE1A-A2A7-4189-9EFC-97556D30EB84}">
  <ds:schemaRefs>
    <ds:schemaRef ds:uri="http://schemas.microsoft.com/office/2006/documentManagement/types"/>
    <ds:schemaRef ds:uri="http://purl.org/dc/elements/1.1/"/>
    <ds:schemaRef ds:uri="50ab46b0-a2b8-4d93-99fd-17b6be6d7c24"/>
    <ds:schemaRef ds:uri="http://purl.org/dc/dcmitype/"/>
    <ds:schemaRef ds:uri="http://schemas.openxmlformats.org/package/2006/metadata/core-properties"/>
    <ds:schemaRef ds:uri="http://www.w3.org/XML/1998/namespace"/>
    <ds:schemaRef ds:uri="5be5b17d-492f-43fa-b131-5fe3220aeafc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E77018-BE95-40C5-AB22-3EE9282F0E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b46b0-a2b8-4d93-99fd-17b6be6d7c24"/>
    <ds:schemaRef ds:uri="5be5b17d-492f-43fa-b131-5fe3220ae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3670</TotalTime>
  <Words>380</Words>
  <Application>Microsoft Office PowerPoint</Application>
  <PresentationFormat>Widescreen</PresentationFormat>
  <Paragraphs>103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Taiana She Mir Mui</dc:creator>
  <cp:lastModifiedBy>Taiana She Mir Mui</cp:lastModifiedBy>
  <cp:revision>139</cp:revision>
  <dcterms:created xsi:type="dcterms:W3CDTF">2023-12-18T21:29:15Z</dcterms:created>
  <dcterms:modified xsi:type="dcterms:W3CDTF">2024-01-12T23:59:48Z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0x010100EF4C78D01AF5CA4889DF1D76B97760B8</vt:lpwstr>
  </property>
</Properties>
</file>